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8" r:id="rId10"/>
    <p:sldId id="262" r:id="rId11"/>
    <p:sldId id="263" r:id="rId12"/>
    <p:sldId id="265" r:id="rId13"/>
    <p:sldId id="266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3AB23-BECF-4865-AF54-075287F158E4}" v="978" dt="2021-05-27T07:47:41.872"/>
    <p1510:client id="{294DB3A1-128F-4746-91C6-67F5938D00F4}" v="104" dt="2021-05-27T07:50:42.505"/>
    <p1510:client id="{3A96C268-2A76-4D4E-A677-001EFF5CA0F6}" v="416" dt="2021-05-27T00:20:39.663"/>
    <p1510:client id="{5A3779A1-480C-45D9-AE61-ED458E94DA7C}" v="550" vWet="556" dt="2021-05-27T09:23:43.190"/>
    <p1510:client id="{7CF9B9A2-11FF-4224-AC2E-0405D7A18093}" v="526" dt="2021-05-27T08:12:20.981"/>
    <p1510:client id="{8E4CBFDA-E685-4B9B-9C7B-7A1417E7EC23}" v="593" dt="2021-05-27T08:46:49.164"/>
    <p1510:client id="{93BA8F44-6EA5-44F9-B21A-7E5A8B509693}" v="7" dt="2021-05-27T09:22:27.797"/>
    <p1510:client id="{B2ADA9B2-58C7-4AFD-8500-C40220C3A0CF}" v="15" dt="2021-05-27T09:23:51.946"/>
    <p1510:client id="{B6A156B7-ED89-4496-AB4E-FD75FF83EE86}" v="63" dt="2021-05-27T07:04:24.490"/>
    <p1510:client id="{ED7C87EA-F6A0-4C4F-B0DE-51BBA9E98901}" v="52" dt="2021-05-27T09:29:39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en Kumru" userId="S::eren_kumru@hacettepe.edu.tr::368aa108-0143-4ec3-8ed4-c864ba976cf7" providerId="AD" clId="Web-{7CF9B9A2-11FF-4224-AC2E-0405D7A18093}"/>
    <pc:docChg chg="modSld">
      <pc:chgData name="Eren Kumru" userId="S::eren_kumru@hacettepe.edu.tr::368aa108-0143-4ec3-8ed4-c864ba976cf7" providerId="AD" clId="Web-{7CF9B9A2-11FF-4224-AC2E-0405D7A18093}" dt="2021-05-27T08:12:20.981" v="262" actId="20577"/>
      <pc:docMkLst>
        <pc:docMk/>
      </pc:docMkLst>
      <pc:sldChg chg="modSp">
        <pc:chgData name="Eren Kumru" userId="S::eren_kumru@hacettepe.edu.tr::368aa108-0143-4ec3-8ed4-c864ba976cf7" providerId="AD" clId="Web-{7CF9B9A2-11FF-4224-AC2E-0405D7A18093}" dt="2021-05-27T07:54:49.941" v="128" actId="1076"/>
        <pc:sldMkLst>
          <pc:docMk/>
          <pc:sldMk cId="143468155" sldId="257"/>
        </pc:sldMkLst>
        <pc:spChg chg="mod">
          <ac:chgData name="Eren Kumru" userId="S::eren_kumru@hacettepe.edu.tr::368aa108-0143-4ec3-8ed4-c864ba976cf7" providerId="AD" clId="Web-{7CF9B9A2-11FF-4224-AC2E-0405D7A18093}" dt="2021-05-27T07:52:41.282" v="35" actId="20577"/>
          <ac:spMkLst>
            <pc:docMk/>
            <pc:sldMk cId="143468155" sldId="257"/>
            <ac:spMk id="3" creationId="{4AEA5490-D937-495E-8264-7B35D8CA950E}"/>
          </ac:spMkLst>
        </pc:spChg>
        <pc:spChg chg="mod">
          <ac:chgData name="Eren Kumru" userId="S::eren_kumru@hacettepe.edu.tr::368aa108-0143-4ec3-8ed4-c864ba976cf7" providerId="AD" clId="Web-{7CF9B9A2-11FF-4224-AC2E-0405D7A18093}" dt="2021-05-27T07:52:43.798" v="39" actId="20577"/>
          <ac:spMkLst>
            <pc:docMk/>
            <pc:sldMk cId="143468155" sldId="257"/>
            <ac:spMk id="15" creationId="{CDC68B07-CFBA-4BBA-AC83-FF8FBD80A556}"/>
          </ac:spMkLst>
        </pc:spChg>
        <pc:spChg chg="mod">
          <ac:chgData name="Eren Kumru" userId="S::eren_kumru@hacettepe.edu.tr::368aa108-0143-4ec3-8ed4-c864ba976cf7" providerId="AD" clId="Web-{7CF9B9A2-11FF-4224-AC2E-0405D7A18093}" dt="2021-05-27T07:52:46.657" v="43" actId="20577"/>
          <ac:spMkLst>
            <pc:docMk/>
            <pc:sldMk cId="143468155" sldId="257"/>
            <ac:spMk id="16" creationId="{9212936D-C4F6-4ED6-9B81-EAAE3B74BF56}"/>
          </ac:spMkLst>
        </pc:spChg>
        <pc:spChg chg="mod">
          <ac:chgData name="Eren Kumru" userId="S::eren_kumru@hacettepe.edu.tr::368aa108-0143-4ec3-8ed4-c864ba976cf7" providerId="AD" clId="Web-{7CF9B9A2-11FF-4224-AC2E-0405D7A18093}" dt="2021-05-27T07:54:49.941" v="128" actId="1076"/>
          <ac:spMkLst>
            <pc:docMk/>
            <pc:sldMk cId="143468155" sldId="257"/>
            <ac:spMk id="17" creationId="{90A81B40-89C3-4A4E-9488-999CE1CA7FBC}"/>
          </ac:spMkLst>
        </pc:spChg>
        <pc:spChg chg="mod">
          <ac:chgData name="Eren Kumru" userId="S::eren_kumru@hacettepe.edu.tr::368aa108-0143-4ec3-8ed4-c864ba976cf7" providerId="AD" clId="Web-{7CF9B9A2-11FF-4224-AC2E-0405D7A18093}" dt="2021-05-27T07:53:04.892" v="51" actId="20577"/>
          <ac:spMkLst>
            <pc:docMk/>
            <pc:sldMk cId="143468155" sldId="257"/>
            <ac:spMk id="18" creationId="{5160FF48-C1A7-434D-98E5-6854FD60D2CD}"/>
          </ac:spMkLst>
        </pc:spChg>
      </pc:sldChg>
      <pc:sldChg chg="modSp">
        <pc:chgData name="Eren Kumru" userId="S::eren_kumru@hacettepe.edu.tr::368aa108-0143-4ec3-8ed4-c864ba976cf7" providerId="AD" clId="Web-{7CF9B9A2-11FF-4224-AC2E-0405D7A18093}" dt="2021-05-27T07:54:18.472" v="116" actId="20577"/>
        <pc:sldMkLst>
          <pc:docMk/>
          <pc:sldMk cId="2178933133" sldId="258"/>
        </pc:sldMkLst>
        <pc:spChg chg="mod">
          <ac:chgData name="Eren Kumru" userId="S::eren_kumru@hacettepe.edu.tr::368aa108-0143-4ec3-8ed4-c864ba976cf7" providerId="AD" clId="Web-{7CF9B9A2-11FF-4224-AC2E-0405D7A18093}" dt="2021-05-27T07:54:18.472" v="116" actId="20577"/>
          <ac:spMkLst>
            <pc:docMk/>
            <pc:sldMk cId="2178933133" sldId="258"/>
            <ac:spMk id="4" creationId="{D7DC2773-FF6F-4F7F-9CBC-6AD423405FA5}"/>
          </ac:spMkLst>
        </pc:spChg>
      </pc:sldChg>
      <pc:sldChg chg="modSp">
        <pc:chgData name="Eren Kumru" userId="S::eren_kumru@hacettepe.edu.tr::368aa108-0143-4ec3-8ed4-c864ba976cf7" providerId="AD" clId="Web-{7CF9B9A2-11FF-4224-AC2E-0405D7A18093}" dt="2021-05-27T07:54:32.863" v="120" actId="20577"/>
        <pc:sldMkLst>
          <pc:docMk/>
          <pc:sldMk cId="1243678151" sldId="259"/>
        </pc:sldMkLst>
        <pc:spChg chg="mod">
          <ac:chgData name="Eren Kumru" userId="S::eren_kumru@hacettepe.edu.tr::368aa108-0143-4ec3-8ed4-c864ba976cf7" providerId="AD" clId="Web-{7CF9B9A2-11FF-4224-AC2E-0405D7A18093}" dt="2021-05-27T07:54:32.863" v="120" actId="20577"/>
          <ac:spMkLst>
            <pc:docMk/>
            <pc:sldMk cId="1243678151" sldId="259"/>
            <ac:spMk id="4" creationId="{D7DC2773-FF6F-4F7F-9CBC-6AD423405FA5}"/>
          </ac:spMkLst>
        </pc:spChg>
      </pc:sldChg>
      <pc:sldChg chg="modSp">
        <pc:chgData name="Eren Kumru" userId="S::eren_kumru@hacettepe.edu.tr::368aa108-0143-4ec3-8ed4-c864ba976cf7" providerId="AD" clId="Web-{7CF9B9A2-11FF-4224-AC2E-0405D7A18093}" dt="2021-05-27T08:12:20.981" v="262" actId="20577"/>
        <pc:sldMkLst>
          <pc:docMk/>
          <pc:sldMk cId="3865743566" sldId="260"/>
        </pc:sldMkLst>
        <pc:spChg chg="mod">
          <ac:chgData name="Eren Kumru" userId="S::eren_kumru@hacettepe.edu.tr::368aa108-0143-4ec3-8ed4-c864ba976cf7" providerId="AD" clId="Web-{7CF9B9A2-11FF-4224-AC2E-0405D7A18093}" dt="2021-05-27T08:12:20.981" v="262" actId="20577"/>
          <ac:spMkLst>
            <pc:docMk/>
            <pc:sldMk cId="3865743566" sldId="260"/>
            <ac:spMk id="4" creationId="{D7DC2773-FF6F-4F7F-9CBC-6AD423405FA5}"/>
          </ac:spMkLst>
        </pc:spChg>
      </pc:sldChg>
      <pc:sldChg chg="modSp">
        <pc:chgData name="Eren Kumru" userId="S::eren_kumru@hacettepe.edu.tr::368aa108-0143-4ec3-8ed4-c864ba976cf7" providerId="AD" clId="Web-{7CF9B9A2-11FF-4224-AC2E-0405D7A18093}" dt="2021-05-27T08:10:18.775" v="239" actId="20577"/>
        <pc:sldMkLst>
          <pc:docMk/>
          <pc:sldMk cId="676306307" sldId="261"/>
        </pc:sldMkLst>
        <pc:spChg chg="mod">
          <ac:chgData name="Eren Kumru" userId="S::eren_kumru@hacettepe.edu.tr::368aa108-0143-4ec3-8ed4-c864ba976cf7" providerId="AD" clId="Web-{7CF9B9A2-11FF-4224-AC2E-0405D7A18093}" dt="2021-05-27T08:10:18.775" v="239" actId="20577"/>
          <ac:spMkLst>
            <pc:docMk/>
            <pc:sldMk cId="676306307" sldId="261"/>
            <ac:spMk id="4" creationId="{D7DC2773-FF6F-4F7F-9CBC-6AD423405FA5}"/>
          </ac:spMkLst>
        </pc:spChg>
      </pc:sldChg>
      <pc:sldChg chg="modSp">
        <pc:chgData name="Eren Kumru" userId="S::eren_kumru@hacettepe.edu.tr::368aa108-0143-4ec3-8ed4-c864ba976cf7" providerId="AD" clId="Web-{7CF9B9A2-11FF-4224-AC2E-0405D7A18093}" dt="2021-05-27T08:03:37.328" v="182" actId="20577"/>
        <pc:sldMkLst>
          <pc:docMk/>
          <pc:sldMk cId="1526484961" sldId="262"/>
        </pc:sldMkLst>
        <pc:spChg chg="mod">
          <ac:chgData name="Eren Kumru" userId="S::eren_kumru@hacettepe.edu.tr::368aa108-0143-4ec3-8ed4-c864ba976cf7" providerId="AD" clId="Web-{7CF9B9A2-11FF-4224-AC2E-0405D7A18093}" dt="2021-05-27T08:03:37.328" v="182" actId="20577"/>
          <ac:spMkLst>
            <pc:docMk/>
            <pc:sldMk cId="1526484961" sldId="262"/>
            <ac:spMk id="4" creationId="{D7DC2773-FF6F-4F7F-9CBC-6AD423405FA5}"/>
          </ac:spMkLst>
        </pc:spChg>
      </pc:sldChg>
    </pc:docChg>
  </pc:docChgLst>
  <pc:docChgLst>
    <pc:chgData name="Berra Sarı" userId="S::berra_sari@hacettepe.edu.tr::8380bf28-4a11-4e17-9ab4-511d327d29f8" providerId="AD" clId="Web-{93BA8F44-6EA5-44F9-B21A-7E5A8B509693}"/>
    <pc:docChg chg="modSld">
      <pc:chgData name="Berra Sarı" userId="S::berra_sari@hacettepe.edu.tr::8380bf28-4a11-4e17-9ab4-511d327d29f8" providerId="AD" clId="Web-{93BA8F44-6EA5-44F9-B21A-7E5A8B509693}" dt="2021-05-27T09:22:27.797" v="5" actId="14100"/>
      <pc:docMkLst>
        <pc:docMk/>
      </pc:docMkLst>
      <pc:sldChg chg="addSp delSp modSp">
        <pc:chgData name="Berra Sarı" userId="S::berra_sari@hacettepe.edu.tr::8380bf28-4a11-4e17-9ab4-511d327d29f8" providerId="AD" clId="Web-{93BA8F44-6EA5-44F9-B21A-7E5A8B509693}" dt="2021-05-27T09:22:27.797" v="5" actId="14100"/>
        <pc:sldMkLst>
          <pc:docMk/>
          <pc:sldMk cId="143468155" sldId="257"/>
        </pc:sldMkLst>
        <pc:picChg chg="add mod">
          <ac:chgData name="Berra Sarı" userId="S::berra_sari@hacettepe.edu.tr::8380bf28-4a11-4e17-9ab4-511d327d29f8" providerId="AD" clId="Web-{93BA8F44-6EA5-44F9-B21A-7E5A8B509693}" dt="2021-05-27T09:22:27.797" v="5" actId="14100"/>
          <ac:picMkLst>
            <pc:docMk/>
            <pc:sldMk cId="143468155" sldId="257"/>
            <ac:picMk id="5" creationId="{92CBE45F-6CC8-4169-BD07-3A29760EB65E}"/>
          </ac:picMkLst>
        </pc:picChg>
        <pc:picChg chg="del">
          <ac:chgData name="Berra Sarı" userId="S::berra_sari@hacettepe.edu.tr::8380bf28-4a11-4e17-9ab4-511d327d29f8" providerId="AD" clId="Web-{93BA8F44-6EA5-44F9-B21A-7E5A8B509693}" dt="2021-05-27T09:22:02.031" v="0"/>
          <ac:picMkLst>
            <pc:docMk/>
            <pc:sldMk cId="143468155" sldId="257"/>
            <ac:picMk id="1030" creationId="{F3E24D82-EEA5-4415-8FFC-8F137B990788}"/>
          </ac:picMkLst>
        </pc:picChg>
      </pc:sldChg>
    </pc:docChg>
  </pc:docChgLst>
  <pc:docChgLst>
    <pc:chgData name="Eren Kumru" userId="S::eren_kumru@hacettepe.edu.tr::368aa108-0143-4ec3-8ed4-c864ba976cf7" providerId="AD" clId="Web-{8E4CBFDA-E685-4B9B-9C7B-7A1417E7EC23}"/>
    <pc:docChg chg="modSld">
      <pc:chgData name="Eren Kumru" userId="S::eren_kumru@hacettepe.edu.tr::368aa108-0143-4ec3-8ed4-c864ba976cf7" providerId="AD" clId="Web-{8E4CBFDA-E685-4B9B-9C7B-7A1417E7EC23}" dt="2021-05-27T08:46:49.164" v="300" actId="20577"/>
      <pc:docMkLst>
        <pc:docMk/>
      </pc:docMkLst>
      <pc:sldChg chg="modSp">
        <pc:chgData name="Eren Kumru" userId="S::eren_kumru@hacettepe.edu.tr::368aa108-0143-4ec3-8ed4-c864ba976cf7" providerId="AD" clId="Web-{8E4CBFDA-E685-4B9B-9C7B-7A1417E7EC23}" dt="2021-05-27T08:46:38.616" v="294" actId="20577"/>
        <pc:sldMkLst>
          <pc:docMk/>
          <pc:sldMk cId="2178933133" sldId="258"/>
        </pc:sldMkLst>
        <pc:spChg chg="mod">
          <ac:chgData name="Eren Kumru" userId="S::eren_kumru@hacettepe.edu.tr::368aa108-0143-4ec3-8ed4-c864ba976cf7" providerId="AD" clId="Web-{8E4CBFDA-E685-4B9B-9C7B-7A1417E7EC23}" dt="2021-05-27T08:46:38.616" v="294" actId="20577"/>
          <ac:spMkLst>
            <pc:docMk/>
            <pc:sldMk cId="2178933133" sldId="258"/>
            <ac:spMk id="4" creationId="{D7DC2773-FF6F-4F7F-9CBC-6AD423405FA5}"/>
          </ac:spMkLst>
        </pc:spChg>
      </pc:sldChg>
      <pc:sldChg chg="modSp">
        <pc:chgData name="Eren Kumru" userId="S::eren_kumru@hacettepe.edu.tr::368aa108-0143-4ec3-8ed4-c864ba976cf7" providerId="AD" clId="Web-{8E4CBFDA-E685-4B9B-9C7B-7A1417E7EC23}" dt="2021-05-27T08:37:28.121" v="225" actId="20577"/>
        <pc:sldMkLst>
          <pc:docMk/>
          <pc:sldMk cId="1243678151" sldId="259"/>
        </pc:sldMkLst>
        <pc:spChg chg="mod">
          <ac:chgData name="Eren Kumru" userId="S::eren_kumru@hacettepe.edu.tr::368aa108-0143-4ec3-8ed4-c864ba976cf7" providerId="AD" clId="Web-{8E4CBFDA-E685-4B9B-9C7B-7A1417E7EC23}" dt="2021-05-27T08:37:28.121" v="225" actId="20577"/>
          <ac:spMkLst>
            <pc:docMk/>
            <pc:sldMk cId="1243678151" sldId="259"/>
            <ac:spMk id="4" creationId="{D7DC2773-FF6F-4F7F-9CBC-6AD423405FA5}"/>
          </ac:spMkLst>
        </pc:spChg>
      </pc:sldChg>
      <pc:sldChg chg="modSp">
        <pc:chgData name="Eren Kumru" userId="S::eren_kumru@hacettepe.edu.tr::368aa108-0143-4ec3-8ed4-c864ba976cf7" providerId="AD" clId="Web-{8E4CBFDA-E685-4B9B-9C7B-7A1417E7EC23}" dt="2021-05-27T08:37:21.433" v="222" actId="20577"/>
        <pc:sldMkLst>
          <pc:docMk/>
          <pc:sldMk cId="3865743566" sldId="260"/>
        </pc:sldMkLst>
        <pc:spChg chg="mod">
          <ac:chgData name="Eren Kumru" userId="S::eren_kumru@hacettepe.edu.tr::368aa108-0143-4ec3-8ed4-c864ba976cf7" providerId="AD" clId="Web-{8E4CBFDA-E685-4B9B-9C7B-7A1417E7EC23}" dt="2021-05-27T08:37:21.433" v="222" actId="20577"/>
          <ac:spMkLst>
            <pc:docMk/>
            <pc:sldMk cId="3865743566" sldId="260"/>
            <ac:spMk id="4" creationId="{D7DC2773-FF6F-4F7F-9CBC-6AD423405FA5}"/>
          </ac:spMkLst>
        </pc:spChg>
      </pc:sldChg>
      <pc:sldChg chg="modSp">
        <pc:chgData name="Eren Kumru" userId="S::eren_kumru@hacettepe.edu.tr::368aa108-0143-4ec3-8ed4-c864ba976cf7" providerId="AD" clId="Web-{8E4CBFDA-E685-4B9B-9C7B-7A1417E7EC23}" dt="2021-05-27T08:46:49.164" v="300" actId="20577"/>
        <pc:sldMkLst>
          <pc:docMk/>
          <pc:sldMk cId="676306307" sldId="261"/>
        </pc:sldMkLst>
        <pc:spChg chg="mod">
          <ac:chgData name="Eren Kumru" userId="S::eren_kumru@hacettepe.edu.tr::368aa108-0143-4ec3-8ed4-c864ba976cf7" providerId="AD" clId="Web-{8E4CBFDA-E685-4B9B-9C7B-7A1417E7EC23}" dt="2021-05-27T08:46:49.164" v="300" actId="20577"/>
          <ac:spMkLst>
            <pc:docMk/>
            <pc:sldMk cId="676306307" sldId="261"/>
            <ac:spMk id="4" creationId="{D7DC2773-FF6F-4F7F-9CBC-6AD423405FA5}"/>
          </ac:spMkLst>
        </pc:spChg>
      </pc:sldChg>
      <pc:sldChg chg="modSp">
        <pc:chgData name="Eren Kumru" userId="S::eren_kumru@hacettepe.edu.tr::368aa108-0143-4ec3-8ed4-c864ba976cf7" providerId="AD" clId="Web-{8E4CBFDA-E685-4B9B-9C7B-7A1417E7EC23}" dt="2021-05-27T08:37:11.214" v="220" actId="20577"/>
        <pc:sldMkLst>
          <pc:docMk/>
          <pc:sldMk cId="1526484961" sldId="262"/>
        </pc:sldMkLst>
        <pc:spChg chg="mod">
          <ac:chgData name="Eren Kumru" userId="S::eren_kumru@hacettepe.edu.tr::368aa108-0143-4ec3-8ed4-c864ba976cf7" providerId="AD" clId="Web-{8E4CBFDA-E685-4B9B-9C7B-7A1417E7EC23}" dt="2021-05-27T08:37:11.214" v="220" actId="20577"/>
          <ac:spMkLst>
            <pc:docMk/>
            <pc:sldMk cId="1526484961" sldId="262"/>
            <ac:spMk id="4" creationId="{D7DC2773-FF6F-4F7F-9CBC-6AD423405FA5}"/>
          </ac:spMkLst>
        </pc:spChg>
      </pc:sldChg>
    </pc:docChg>
  </pc:docChgLst>
  <pc:docChgLst>
    <pc:chgData name="İlker Emre Koç" userId="3843062a-481d-4921-8396-614f738e1baf" providerId="ADAL" clId="{5A3779A1-480C-45D9-AE61-ED458E94DA7C}"/>
    <pc:docChg chg="undo custSel modSld">
      <pc:chgData name="İlker Emre Koç" userId="3843062a-481d-4921-8396-614f738e1baf" providerId="ADAL" clId="{5A3779A1-480C-45D9-AE61-ED458E94DA7C}" dt="2021-05-27T07:42:42.049" v="547" actId="20577"/>
      <pc:docMkLst>
        <pc:docMk/>
      </pc:docMkLst>
      <pc:sldChg chg="addSp delSp modSp mod">
        <pc:chgData name="İlker Emre Koç" userId="3843062a-481d-4921-8396-614f738e1baf" providerId="ADAL" clId="{5A3779A1-480C-45D9-AE61-ED458E94DA7C}" dt="2021-05-27T07:17:17.688" v="329" actId="478"/>
        <pc:sldMkLst>
          <pc:docMk/>
          <pc:sldMk cId="3767525200" sldId="256"/>
        </pc:sldMkLst>
        <pc:spChg chg="mod">
          <ac:chgData name="İlker Emre Koç" userId="3843062a-481d-4921-8396-614f738e1baf" providerId="ADAL" clId="{5A3779A1-480C-45D9-AE61-ED458E94DA7C}" dt="2021-05-27T07:04:47.832" v="0" actId="27636"/>
          <ac:spMkLst>
            <pc:docMk/>
            <pc:sldMk cId="3767525200" sldId="256"/>
            <ac:spMk id="3" creationId="{43F98A6B-AFBE-4DEF-AA3A-E76A677AA237}"/>
          </ac:spMkLst>
        </pc:spChg>
        <pc:picChg chg="add del mod ord">
          <ac:chgData name="İlker Emre Koç" userId="3843062a-481d-4921-8396-614f738e1baf" providerId="ADAL" clId="{5A3779A1-480C-45D9-AE61-ED458E94DA7C}" dt="2021-05-27T07:17:17.688" v="329" actId="478"/>
          <ac:picMkLst>
            <pc:docMk/>
            <pc:sldMk cId="3767525200" sldId="256"/>
            <ac:picMk id="2" creationId="{9DCF8153-DA8C-4AC0-B665-33F55B63E006}"/>
          </ac:picMkLst>
        </pc:picChg>
      </pc:sldChg>
      <pc:sldChg chg="addSp modSp mod">
        <pc:chgData name="İlker Emre Koç" userId="3843062a-481d-4921-8396-614f738e1baf" providerId="ADAL" clId="{5A3779A1-480C-45D9-AE61-ED458E94DA7C}" dt="2021-05-27T07:30:05.660" v="501" actId="1076"/>
        <pc:sldMkLst>
          <pc:docMk/>
          <pc:sldMk cId="143468155" sldId="257"/>
        </pc:sldMkLst>
        <pc:spChg chg="mod">
          <ac:chgData name="İlker Emre Koç" userId="3843062a-481d-4921-8396-614f738e1baf" providerId="ADAL" clId="{5A3779A1-480C-45D9-AE61-ED458E94DA7C}" dt="2021-05-27T07:11:15.333" v="133" actId="20577"/>
          <ac:spMkLst>
            <pc:docMk/>
            <pc:sldMk cId="143468155" sldId="257"/>
            <ac:spMk id="3" creationId="{4AEA5490-D937-495E-8264-7B35D8CA950E}"/>
          </ac:spMkLst>
        </pc:spChg>
        <pc:spChg chg="mod">
          <ac:chgData name="İlker Emre Koç" userId="3843062a-481d-4921-8396-614f738e1baf" providerId="ADAL" clId="{5A3779A1-480C-45D9-AE61-ED458E94DA7C}" dt="2021-05-27T07:12:43.581" v="206" actId="20577"/>
          <ac:spMkLst>
            <pc:docMk/>
            <pc:sldMk cId="143468155" sldId="257"/>
            <ac:spMk id="16" creationId="{9212936D-C4F6-4ED6-9B81-EAAE3B74BF56}"/>
          </ac:spMkLst>
        </pc:spChg>
        <pc:spChg chg="mod">
          <ac:chgData name="İlker Emre Koç" userId="3843062a-481d-4921-8396-614f738e1baf" providerId="ADAL" clId="{5A3779A1-480C-45D9-AE61-ED458E94DA7C}" dt="2021-05-27T07:11:52.879" v="174" actId="20577"/>
          <ac:spMkLst>
            <pc:docMk/>
            <pc:sldMk cId="143468155" sldId="257"/>
            <ac:spMk id="17" creationId="{90A81B40-89C3-4A4E-9488-999CE1CA7FBC}"/>
          </ac:spMkLst>
        </pc:spChg>
        <pc:spChg chg="mod">
          <ac:chgData name="İlker Emre Koç" userId="3843062a-481d-4921-8396-614f738e1baf" providerId="ADAL" clId="{5A3779A1-480C-45D9-AE61-ED458E94DA7C}" dt="2021-05-27T07:12:13.776" v="199" actId="5793"/>
          <ac:spMkLst>
            <pc:docMk/>
            <pc:sldMk cId="143468155" sldId="257"/>
            <ac:spMk id="18" creationId="{5160FF48-C1A7-434D-98E5-6854FD60D2CD}"/>
          </ac:spMkLst>
        </pc:spChg>
        <pc:picChg chg="mod">
          <ac:chgData name="İlker Emre Koç" userId="3843062a-481d-4921-8396-614f738e1baf" providerId="ADAL" clId="{5A3779A1-480C-45D9-AE61-ED458E94DA7C}" dt="2021-05-27T07:16:43.506" v="310" actId="1076"/>
          <ac:picMkLst>
            <pc:docMk/>
            <pc:sldMk cId="143468155" sldId="257"/>
            <ac:picMk id="6" creationId="{29600DDC-0583-4F97-B331-A45F52854367}"/>
          </ac:picMkLst>
        </pc:picChg>
        <pc:picChg chg="add mod">
          <ac:chgData name="İlker Emre Koç" userId="3843062a-481d-4921-8396-614f738e1baf" providerId="ADAL" clId="{5A3779A1-480C-45D9-AE61-ED458E94DA7C}" dt="2021-05-27T07:30:05.660" v="501" actId="1076"/>
          <ac:picMkLst>
            <pc:docMk/>
            <pc:sldMk cId="143468155" sldId="257"/>
            <ac:picMk id="8" creationId="{401CEA28-E726-425E-AE8F-FFFD5DB95323}"/>
          </ac:picMkLst>
        </pc:picChg>
      </pc:sldChg>
      <pc:sldChg chg="modSp mod">
        <pc:chgData name="İlker Emre Koç" userId="3843062a-481d-4921-8396-614f738e1baf" providerId="ADAL" clId="{5A3779A1-480C-45D9-AE61-ED458E94DA7C}" dt="2021-05-27T07:14:38.410" v="237" actId="20577"/>
        <pc:sldMkLst>
          <pc:docMk/>
          <pc:sldMk cId="2178933133" sldId="258"/>
        </pc:sldMkLst>
        <pc:spChg chg="mod">
          <ac:chgData name="İlker Emre Koç" userId="3843062a-481d-4921-8396-614f738e1baf" providerId="ADAL" clId="{5A3779A1-480C-45D9-AE61-ED458E94DA7C}" dt="2021-05-27T07:14:38.410" v="237" actId="20577"/>
          <ac:spMkLst>
            <pc:docMk/>
            <pc:sldMk cId="2178933133" sldId="258"/>
            <ac:spMk id="4" creationId="{D7DC2773-FF6F-4F7F-9CBC-6AD423405FA5}"/>
          </ac:spMkLst>
        </pc:spChg>
      </pc:sldChg>
      <pc:sldChg chg="modSp mod">
        <pc:chgData name="İlker Emre Koç" userId="3843062a-481d-4921-8396-614f738e1baf" providerId="ADAL" clId="{5A3779A1-480C-45D9-AE61-ED458E94DA7C}" dt="2021-05-27T07:42:42.049" v="547" actId="20577"/>
        <pc:sldMkLst>
          <pc:docMk/>
          <pc:sldMk cId="1243678151" sldId="259"/>
        </pc:sldMkLst>
        <pc:spChg chg="mod">
          <ac:chgData name="İlker Emre Koç" userId="3843062a-481d-4921-8396-614f738e1baf" providerId="ADAL" clId="{5A3779A1-480C-45D9-AE61-ED458E94DA7C}" dt="2021-05-27T07:42:42.049" v="547" actId="20577"/>
          <ac:spMkLst>
            <pc:docMk/>
            <pc:sldMk cId="1243678151" sldId="259"/>
            <ac:spMk id="4" creationId="{D7DC2773-FF6F-4F7F-9CBC-6AD423405FA5}"/>
          </ac:spMkLst>
        </pc:spChg>
      </pc:sldChg>
      <pc:sldChg chg="modSp mod">
        <pc:chgData name="İlker Emre Koç" userId="3843062a-481d-4921-8396-614f738e1baf" providerId="ADAL" clId="{5A3779A1-480C-45D9-AE61-ED458E94DA7C}" dt="2021-05-27T07:23:55.383" v="452" actId="20577"/>
        <pc:sldMkLst>
          <pc:docMk/>
          <pc:sldMk cId="3865743566" sldId="260"/>
        </pc:sldMkLst>
        <pc:spChg chg="mod">
          <ac:chgData name="İlker Emre Koç" userId="3843062a-481d-4921-8396-614f738e1baf" providerId="ADAL" clId="{5A3779A1-480C-45D9-AE61-ED458E94DA7C}" dt="2021-05-27T07:23:55.383" v="452" actId="20577"/>
          <ac:spMkLst>
            <pc:docMk/>
            <pc:sldMk cId="3865743566" sldId="260"/>
            <ac:spMk id="4" creationId="{D7DC2773-FF6F-4F7F-9CBC-6AD423405FA5}"/>
          </ac:spMkLst>
        </pc:spChg>
      </pc:sldChg>
      <pc:sldChg chg="modSp mod">
        <pc:chgData name="İlker Emre Koç" userId="3843062a-481d-4921-8396-614f738e1baf" providerId="ADAL" clId="{5A3779A1-480C-45D9-AE61-ED458E94DA7C}" dt="2021-05-27T07:24:11.470" v="482" actId="20577"/>
        <pc:sldMkLst>
          <pc:docMk/>
          <pc:sldMk cId="676306307" sldId="261"/>
        </pc:sldMkLst>
        <pc:spChg chg="mod">
          <ac:chgData name="İlker Emre Koç" userId="3843062a-481d-4921-8396-614f738e1baf" providerId="ADAL" clId="{5A3779A1-480C-45D9-AE61-ED458E94DA7C}" dt="2021-05-27T07:24:11.470" v="482" actId="20577"/>
          <ac:spMkLst>
            <pc:docMk/>
            <pc:sldMk cId="676306307" sldId="261"/>
            <ac:spMk id="4" creationId="{D7DC2773-FF6F-4F7F-9CBC-6AD423405FA5}"/>
          </ac:spMkLst>
        </pc:spChg>
      </pc:sldChg>
      <pc:sldChg chg="modSp mod">
        <pc:chgData name="İlker Emre Koç" userId="3843062a-481d-4921-8396-614f738e1baf" providerId="ADAL" clId="{5A3779A1-480C-45D9-AE61-ED458E94DA7C}" dt="2021-05-27T07:15:29.171" v="278" actId="20577"/>
        <pc:sldMkLst>
          <pc:docMk/>
          <pc:sldMk cId="1526484961" sldId="262"/>
        </pc:sldMkLst>
        <pc:spChg chg="mod">
          <ac:chgData name="İlker Emre Koç" userId="3843062a-481d-4921-8396-614f738e1baf" providerId="ADAL" clId="{5A3779A1-480C-45D9-AE61-ED458E94DA7C}" dt="2021-05-27T07:15:29.171" v="278" actId="20577"/>
          <ac:spMkLst>
            <pc:docMk/>
            <pc:sldMk cId="1526484961" sldId="262"/>
            <ac:spMk id="4" creationId="{D7DC2773-FF6F-4F7F-9CBC-6AD423405FA5}"/>
          </ac:spMkLst>
        </pc:spChg>
      </pc:sldChg>
      <pc:sldChg chg="addSp modSp mod">
        <pc:chgData name="İlker Emre Koç" userId="3843062a-481d-4921-8396-614f738e1baf" providerId="ADAL" clId="{5A3779A1-480C-45D9-AE61-ED458E94DA7C}" dt="2021-05-27T07:09:28.395" v="31" actId="1076"/>
        <pc:sldMkLst>
          <pc:docMk/>
          <pc:sldMk cId="3372617091" sldId="265"/>
        </pc:sldMkLst>
        <pc:picChg chg="add mod">
          <ac:chgData name="İlker Emre Koç" userId="3843062a-481d-4921-8396-614f738e1baf" providerId="ADAL" clId="{5A3779A1-480C-45D9-AE61-ED458E94DA7C}" dt="2021-05-27T07:09:23.115" v="28" actId="1076"/>
          <ac:picMkLst>
            <pc:docMk/>
            <pc:sldMk cId="3372617091" sldId="265"/>
            <ac:picMk id="8" creationId="{50A473A1-D92F-4FA0-A884-03AF7D68687A}"/>
          </ac:picMkLst>
        </pc:picChg>
        <pc:picChg chg="add mod">
          <ac:chgData name="İlker Emre Koç" userId="3843062a-481d-4921-8396-614f738e1baf" providerId="ADAL" clId="{5A3779A1-480C-45D9-AE61-ED458E94DA7C}" dt="2021-05-27T07:09:28.395" v="31" actId="1076"/>
          <ac:picMkLst>
            <pc:docMk/>
            <pc:sldMk cId="3372617091" sldId="265"/>
            <ac:picMk id="10" creationId="{2A07345E-D72C-4BE0-916C-B6FA75E727CE}"/>
          </ac:picMkLst>
        </pc:picChg>
      </pc:sldChg>
    </pc:docChg>
  </pc:docChgLst>
  <pc:docChgLst>
    <pc:chgData name="Abdil Buğra Ünal" userId="S::abdilunal@hacettepe.edu.tr::99fc657a-588f-408b-bfc0-5000905ea344" providerId="AD" clId="Web-{294DB3A1-128F-4746-91C6-67F5938D00F4}"/>
    <pc:docChg chg="modSld">
      <pc:chgData name="Abdil Buğra Ünal" userId="S::abdilunal@hacettepe.edu.tr::99fc657a-588f-408b-bfc0-5000905ea344" providerId="AD" clId="Web-{294DB3A1-128F-4746-91C6-67F5938D00F4}" dt="2021-05-27T07:50:41.240" v="54" actId="20577"/>
      <pc:docMkLst>
        <pc:docMk/>
      </pc:docMkLst>
      <pc:sldChg chg="addSp delSp modSp">
        <pc:chgData name="Abdil Buğra Ünal" userId="S::abdilunal@hacettepe.edu.tr::99fc657a-588f-408b-bfc0-5000905ea344" providerId="AD" clId="Web-{294DB3A1-128F-4746-91C6-67F5938D00F4}" dt="2021-05-27T07:48:06.683" v="8" actId="14100"/>
        <pc:sldMkLst>
          <pc:docMk/>
          <pc:sldMk cId="143468155" sldId="257"/>
        </pc:sldMkLst>
        <pc:picChg chg="add mod">
          <ac:chgData name="Abdil Buğra Ünal" userId="S::abdilunal@hacettepe.edu.tr::99fc657a-588f-408b-bfc0-5000905ea344" providerId="AD" clId="Web-{294DB3A1-128F-4746-91C6-67F5938D00F4}" dt="2021-05-27T07:48:06.683" v="8" actId="14100"/>
          <ac:picMkLst>
            <pc:docMk/>
            <pc:sldMk cId="143468155" sldId="257"/>
            <ac:picMk id="4" creationId="{652EF36B-81AA-4E1D-AE0F-B128BC5AFA72}"/>
          </ac:picMkLst>
        </pc:picChg>
        <pc:picChg chg="del">
          <ac:chgData name="Abdil Buğra Ünal" userId="S::abdilunal@hacettepe.edu.tr::99fc657a-588f-408b-bfc0-5000905ea344" providerId="AD" clId="Web-{294DB3A1-128F-4746-91C6-67F5938D00F4}" dt="2021-05-27T07:47:40.791" v="0"/>
          <ac:picMkLst>
            <pc:docMk/>
            <pc:sldMk cId="143468155" sldId="257"/>
            <ac:picMk id="1036" creationId="{FCB0FC39-E1A7-4670-B1F7-4084526C0B16}"/>
          </ac:picMkLst>
        </pc:picChg>
      </pc:sldChg>
      <pc:sldChg chg="addSp delSp modSp">
        <pc:chgData name="Abdil Buğra Ünal" userId="S::abdilunal@hacettepe.edu.tr::99fc657a-588f-408b-bfc0-5000905ea344" providerId="AD" clId="Web-{294DB3A1-128F-4746-91C6-67F5938D00F4}" dt="2021-05-27T07:50:41.240" v="54" actId="20577"/>
        <pc:sldMkLst>
          <pc:docMk/>
          <pc:sldMk cId="1526484961" sldId="262"/>
        </pc:sldMkLst>
        <pc:spChg chg="mod">
          <ac:chgData name="Abdil Buğra Ünal" userId="S::abdilunal@hacettepe.edu.tr::99fc657a-588f-408b-bfc0-5000905ea344" providerId="AD" clId="Web-{294DB3A1-128F-4746-91C6-67F5938D00F4}" dt="2021-05-27T07:50:41.240" v="54" actId="20577"/>
          <ac:spMkLst>
            <pc:docMk/>
            <pc:sldMk cId="1526484961" sldId="262"/>
            <ac:spMk id="4" creationId="{D7DC2773-FF6F-4F7F-9CBC-6AD423405FA5}"/>
          </ac:spMkLst>
        </pc:spChg>
        <pc:spChg chg="add del mod">
          <ac:chgData name="Abdil Buğra Ünal" userId="S::abdilunal@hacettepe.edu.tr::99fc657a-588f-408b-bfc0-5000905ea344" providerId="AD" clId="Web-{294DB3A1-128F-4746-91C6-67F5938D00F4}" dt="2021-05-27T07:48:25.700" v="10"/>
          <ac:spMkLst>
            <pc:docMk/>
            <pc:sldMk cId="1526484961" sldId="262"/>
            <ac:spMk id="6" creationId="{319658A3-28AC-43B3-823F-81D66464FD3F}"/>
          </ac:spMkLst>
        </pc:spChg>
        <pc:picChg chg="del">
          <ac:chgData name="Abdil Buğra Ünal" userId="S::abdilunal@hacettepe.edu.tr::99fc657a-588f-408b-bfc0-5000905ea344" providerId="AD" clId="Web-{294DB3A1-128F-4746-91C6-67F5938D00F4}" dt="2021-05-27T07:48:23.090" v="9"/>
          <ac:picMkLst>
            <pc:docMk/>
            <pc:sldMk cId="1526484961" sldId="262"/>
            <ac:picMk id="5" creationId="{406510D8-CD27-4FF3-BC6B-9E52E23EE556}"/>
          </ac:picMkLst>
        </pc:picChg>
        <pc:picChg chg="add mod ord modCrop">
          <ac:chgData name="Abdil Buğra Ünal" userId="S::abdilunal@hacettepe.edu.tr::99fc657a-588f-408b-bfc0-5000905ea344" providerId="AD" clId="Web-{294DB3A1-128F-4746-91C6-67F5938D00F4}" dt="2021-05-27T07:48:25.700" v="10"/>
          <ac:picMkLst>
            <pc:docMk/>
            <pc:sldMk cId="1526484961" sldId="262"/>
            <ac:picMk id="7" creationId="{6D4D9A08-1EC7-42FB-82B2-F928F5B7FCBB}"/>
          </ac:picMkLst>
        </pc:picChg>
      </pc:sldChg>
    </pc:docChg>
  </pc:docChgLst>
  <pc:docChgLst>
    <pc:chgData name="İlker Emre Koç" userId="S::ilker_koc@hacettepe.edu.tr::3843062a-481d-4921-8396-614f738e1baf" providerId="AD" clId="Web-{3A96C268-2A76-4D4E-A677-001EFF5CA0F6}"/>
    <pc:docChg chg="modSld">
      <pc:chgData name="İlker Emre Koç" userId="S::ilker_koc@hacettepe.edu.tr::3843062a-481d-4921-8396-614f738e1baf" providerId="AD" clId="Web-{3A96C268-2A76-4D4E-A677-001EFF5CA0F6}" dt="2021-05-27T00:20:37.054" v="205" actId="20577"/>
      <pc:docMkLst>
        <pc:docMk/>
      </pc:docMkLst>
      <pc:sldChg chg="modSp">
        <pc:chgData name="İlker Emre Koç" userId="S::ilker_koc@hacettepe.edu.tr::3843062a-481d-4921-8396-614f738e1baf" providerId="AD" clId="Web-{3A96C268-2A76-4D4E-A677-001EFF5CA0F6}" dt="2021-05-27T00:20:37.054" v="205" actId="20577"/>
        <pc:sldMkLst>
          <pc:docMk/>
          <pc:sldMk cId="143468155" sldId="257"/>
        </pc:sldMkLst>
        <pc:spChg chg="mod">
          <ac:chgData name="İlker Emre Koç" userId="S::ilker_koc@hacettepe.edu.tr::3843062a-481d-4921-8396-614f738e1baf" providerId="AD" clId="Web-{3A96C268-2A76-4D4E-A677-001EFF5CA0F6}" dt="2021-05-27T00:20:37.054" v="205" actId="20577"/>
          <ac:spMkLst>
            <pc:docMk/>
            <pc:sldMk cId="143468155" sldId="257"/>
            <ac:spMk id="15" creationId="{CDC68B07-CFBA-4BBA-AC83-FF8FBD80A556}"/>
          </ac:spMkLst>
        </pc:spChg>
      </pc:sldChg>
      <pc:sldChg chg="modSp">
        <pc:chgData name="İlker Emre Koç" userId="S::ilker_koc@hacettepe.edu.tr::3843062a-481d-4921-8396-614f738e1baf" providerId="AD" clId="Web-{3A96C268-2A76-4D4E-A677-001EFF5CA0F6}" dt="2021-05-27T00:07:12.194" v="203" actId="20577"/>
        <pc:sldMkLst>
          <pc:docMk/>
          <pc:sldMk cId="1243678151" sldId="259"/>
        </pc:sldMkLst>
        <pc:spChg chg="mod">
          <ac:chgData name="İlker Emre Koç" userId="S::ilker_koc@hacettepe.edu.tr::3843062a-481d-4921-8396-614f738e1baf" providerId="AD" clId="Web-{3A96C268-2A76-4D4E-A677-001EFF5CA0F6}" dt="2021-05-27T00:07:12.194" v="203" actId="20577"/>
          <ac:spMkLst>
            <pc:docMk/>
            <pc:sldMk cId="1243678151" sldId="259"/>
            <ac:spMk id="4" creationId="{D7DC2773-FF6F-4F7F-9CBC-6AD423405FA5}"/>
          </ac:spMkLst>
        </pc:spChg>
      </pc:sldChg>
    </pc:docChg>
  </pc:docChgLst>
  <pc:docChgLst>
    <pc:chgData name="Berra Sarı" userId="S::berra_sari@hacettepe.edu.tr::8380bf28-4a11-4e17-9ab4-511d327d29f8" providerId="AD" clId="Web-{ED7C87EA-F6A0-4C4F-B0DE-51BBA9E98901}"/>
    <pc:docChg chg="addSld delSld modSld">
      <pc:chgData name="Berra Sarı" userId="S::berra_sari@hacettepe.edu.tr::8380bf28-4a11-4e17-9ab4-511d327d29f8" providerId="AD" clId="Web-{ED7C87EA-F6A0-4C4F-B0DE-51BBA9E98901}" dt="2021-05-27T09:29:39.971" v="43"/>
      <pc:docMkLst>
        <pc:docMk/>
      </pc:docMkLst>
      <pc:sldChg chg="addSp delSp modSp del mod setBg">
        <pc:chgData name="Berra Sarı" userId="S::berra_sari@hacettepe.edu.tr::8380bf28-4a11-4e17-9ab4-511d327d29f8" providerId="AD" clId="Web-{ED7C87EA-F6A0-4C4F-B0DE-51BBA9E98901}" dt="2021-05-27T09:29:39.971" v="43"/>
        <pc:sldMkLst>
          <pc:docMk/>
          <pc:sldMk cId="676306307" sldId="261"/>
        </pc:sldMkLst>
        <pc:spChg chg="mod">
          <ac:chgData name="Berra Sarı" userId="S::berra_sari@hacettepe.edu.tr::8380bf28-4a11-4e17-9ab4-511d327d29f8" providerId="AD" clId="Web-{ED7C87EA-F6A0-4C4F-B0DE-51BBA9E98901}" dt="2021-05-27T09:28:23.607" v="29" actId="1076"/>
          <ac:spMkLst>
            <pc:docMk/>
            <pc:sldMk cId="676306307" sldId="261"/>
            <ac:spMk id="2" creationId="{D66B60D7-34C1-45C0-A26B-302A7D227790}"/>
          </ac:spMkLst>
        </pc:spChg>
        <pc:spChg chg="mod">
          <ac:chgData name="Berra Sarı" userId="S::berra_sari@hacettepe.edu.tr::8380bf28-4a11-4e17-9ab4-511d327d29f8" providerId="AD" clId="Web-{ED7C87EA-F6A0-4C4F-B0DE-51BBA9E98901}" dt="2021-05-27T09:28:18.435" v="28" actId="1076"/>
          <ac:spMkLst>
            <pc:docMk/>
            <pc:sldMk cId="676306307" sldId="261"/>
            <ac:spMk id="4" creationId="{D7DC2773-FF6F-4F7F-9CBC-6AD423405FA5}"/>
          </ac:spMkLst>
        </pc:spChg>
        <pc:spChg chg="add del mod">
          <ac:chgData name="Berra Sarı" userId="S::berra_sari@hacettepe.edu.tr::8380bf28-4a11-4e17-9ab4-511d327d29f8" providerId="AD" clId="Web-{ED7C87EA-F6A0-4C4F-B0DE-51BBA9E98901}" dt="2021-05-27T09:26:01.834" v="11"/>
          <ac:spMkLst>
            <pc:docMk/>
            <pc:sldMk cId="676306307" sldId="261"/>
            <ac:spMk id="8" creationId="{B3048D5F-7FA5-4CAC-BB8C-34210E73F6ED}"/>
          </ac:spMkLst>
        </pc:spChg>
        <pc:spChg chg="add del mod">
          <ac:chgData name="Berra Sarı" userId="S::berra_sari@hacettepe.edu.tr::8380bf28-4a11-4e17-9ab4-511d327d29f8" providerId="AD" clId="Web-{ED7C87EA-F6A0-4C4F-B0DE-51BBA9E98901}" dt="2021-05-27T09:26:26.070" v="16"/>
          <ac:spMkLst>
            <pc:docMk/>
            <pc:sldMk cId="676306307" sldId="261"/>
            <ac:spMk id="10" creationId="{1ACDC500-E3A5-485A-A75D-F8302EA40F56}"/>
          </ac:spMkLst>
        </pc:spChg>
        <pc:spChg chg="add">
          <ac:chgData name="Berra Sarı" userId="S::berra_sari@hacettepe.edu.tr::8380bf28-4a11-4e17-9ab4-511d327d29f8" providerId="AD" clId="Web-{ED7C87EA-F6A0-4C4F-B0DE-51BBA9E98901}" dt="2021-05-27T09:27:15.104" v="19"/>
          <ac:spMkLst>
            <pc:docMk/>
            <pc:sldMk cId="676306307" sldId="261"/>
            <ac:spMk id="13" creationId="{D1D34770-47A8-402C-AF23-2B653F2D88C1}"/>
          </ac:spMkLst>
        </pc:spChg>
        <pc:spChg chg="add del">
          <ac:chgData name="Berra Sarı" userId="S::berra_sari@hacettepe.edu.tr::8380bf28-4a11-4e17-9ab4-511d327d29f8" providerId="AD" clId="Web-{ED7C87EA-F6A0-4C4F-B0DE-51BBA9E98901}" dt="2021-05-27T09:27:15.104" v="18"/>
          <ac:spMkLst>
            <pc:docMk/>
            <pc:sldMk cId="676306307" sldId="261"/>
            <ac:spMk id="16" creationId="{F13C74B1-5B17-4795-BED0-7140497B445A}"/>
          </ac:spMkLst>
        </pc:spChg>
        <pc:spChg chg="add del">
          <ac:chgData name="Berra Sarı" userId="S::berra_sari@hacettepe.edu.tr::8380bf28-4a11-4e17-9ab4-511d327d29f8" providerId="AD" clId="Web-{ED7C87EA-F6A0-4C4F-B0DE-51BBA9E98901}" dt="2021-05-27T09:27:15.104" v="18"/>
          <ac:spMkLst>
            <pc:docMk/>
            <pc:sldMk cId="676306307" sldId="261"/>
            <ac:spMk id="18" creationId="{D4974D33-8DC5-464E-8C6D-BE58F0669C17}"/>
          </ac:spMkLst>
        </pc:spChg>
        <pc:picChg chg="add del mod">
          <ac:chgData name="Berra Sarı" userId="S::berra_sari@hacettepe.edu.tr::8380bf28-4a11-4e17-9ab4-511d327d29f8" providerId="AD" clId="Web-{ED7C87EA-F6A0-4C4F-B0DE-51BBA9E98901}" dt="2021-05-27T09:26:06.616" v="14"/>
          <ac:picMkLst>
            <pc:docMk/>
            <pc:sldMk cId="676306307" sldId="261"/>
            <ac:picMk id="3" creationId="{E31B3864-CEB5-4C3C-8B73-A3D9074C81C7}"/>
          </ac:picMkLst>
        </pc:picChg>
        <pc:picChg chg="add del">
          <ac:chgData name="Berra Sarı" userId="S::berra_sari@hacettepe.edu.tr::8380bf28-4a11-4e17-9ab4-511d327d29f8" providerId="AD" clId="Web-{ED7C87EA-F6A0-4C4F-B0DE-51BBA9E98901}" dt="2021-05-27T09:26:14.741" v="15"/>
          <ac:picMkLst>
            <pc:docMk/>
            <pc:sldMk cId="676306307" sldId="261"/>
            <ac:picMk id="5" creationId="{406510D8-CD27-4FF3-BC6B-9E52E23EE556}"/>
          </ac:picMkLst>
        </pc:picChg>
        <pc:picChg chg="add mod ord modCrop">
          <ac:chgData name="Berra Sarı" userId="S::berra_sari@hacettepe.edu.tr::8380bf28-4a11-4e17-9ab4-511d327d29f8" providerId="AD" clId="Web-{ED7C87EA-F6A0-4C4F-B0DE-51BBA9E98901}" dt="2021-05-27T09:28:00.028" v="26" actId="1076"/>
          <ac:picMkLst>
            <pc:docMk/>
            <pc:sldMk cId="676306307" sldId="261"/>
            <ac:picMk id="11" creationId="{19843536-35C3-49E8-9CCA-190824356C0A}"/>
          </ac:picMkLst>
        </pc:picChg>
      </pc:sldChg>
      <pc:sldChg chg="new del">
        <pc:chgData name="Berra Sarı" userId="S::berra_sari@hacettepe.edu.tr::8380bf28-4a11-4e17-9ab4-511d327d29f8" providerId="AD" clId="Web-{ED7C87EA-F6A0-4C4F-B0DE-51BBA9E98901}" dt="2021-05-27T09:29:17.407" v="34"/>
        <pc:sldMkLst>
          <pc:docMk/>
          <pc:sldMk cId="3305968985" sldId="267"/>
        </pc:sldMkLst>
      </pc:sldChg>
      <pc:sldChg chg="modSp add replId">
        <pc:chgData name="Berra Sarı" userId="S::berra_sari@hacettepe.edu.tr::8380bf28-4a11-4e17-9ab4-511d327d29f8" providerId="AD" clId="Web-{ED7C87EA-F6A0-4C4F-B0DE-51BBA9E98901}" dt="2021-05-27T09:29:29.720" v="42" actId="20577"/>
        <pc:sldMkLst>
          <pc:docMk/>
          <pc:sldMk cId="700621038" sldId="268"/>
        </pc:sldMkLst>
        <pc:spChg chg="mod">
          <ac:chgData name="Berra Sarı" userId="S::berra_sari@hacettepe.edu.tr::8380bf28-4a11-4e17-9ab4-511d327d29f8" providerId="AD" clId="Web-{ED7C87EA-F6A0-4C4F-B0DE-51BBA9E98901}" dt="2021-05-27T09:29:29.720" v="42" actId="20577"/>
          <ac:spMkLst>
            <pc:docMk/>
            <pc:sldMk cId="700621038" sldId="268"/>
            <ac:spMk id="2" creationId="{D66B60D7-34C1-45C0-A26B-302A7D227790}"/>
          </ac:spMkLst>
        </pc:spChg>
        <pc:spChg chg="mod">
          <ac:chgData name="Berra Sarı" userId="S::berra_sari@hacettepe.edu.tr::8380bf28-4a11-4e17-9ab4-511d327d29f8" providerId="AD" clId="Web-{ED7C87EA-F6A0-4C4F-B0DE-51BBA9E98901}" dt="2021-05-27T09:29:26.610" v="37" actId="20577"/>
          <ac:spMkLst>
            <pc:docMk/>
            <pc:sldMk cId="700621038" sldId="268"/>
            <ac:spMk id="4" creationId="{D7DC2773-FF6F-4F7F-9CBC-6AD423405FA5}"/>
          </ac:spMkLst>
        </pc:spChg>
      </pc:sldChg>
      <pc:sldChg chg="add del replId">
        <pc:chgData name="Berra Sarı" userId="S::berra_sari@hacettepe.edu.tr::8380bf28-4a11-4e17-9ab4-511d327d29f8" providerId="AD" clId="Web-{ED7C87EA-F6A0-4C4F-B0DE-51BBA9E98901}" dt="2021-05-27T09:29:13.969" v="32"/>
        <pc:sldMkLst>
          <pc:docMk/>
          <pc:sldMk cId="3813934010" sldId="268"/>
        </pc:sldMkLst>
      </pc:sldChg>
    </pc:docChg>
  </pc:docChgLst>
  <pc:docChgLst>
    <pc:chgData name="Eren Kumru" userId="S::eren_kumru@hacettepe.edu.tr::368aa108-0143-4ec3-8ed4-c864ba976cf7" providerId="AD" clId="Web-{19F3AB23-BECF-4865-AF54-075287F158E4}"/>
    <pc:docChg chg="modSld">
      <pc:chgData name="Eren Kumru" userId="S::eren_kumru@hacettepe.edu.tr::368aa108-0143-4ec3-8ed4-c864ba976cf7" providerId="AD" clId="Web-{19F3AB23-BECF-4865-AF54-075287F158E4}" dt="2021-05-27T07:47:41.857" v="526" actId="20577"/>
      <pc:docMkLst>
        <pc:docMk/>
      </pc:docMkLst>
      <pc:sldChg chg="addSp delSp modSp mod setBg addAnim delAnim">
        <pc:chgData name="Eren Kumru" userId="S::eren_kumru@hacettepe.edu.tr::368aa108-0143-4ec3-8ed4-c864ba976cf7" providerId="AD" clId="Web-{19F3AB23-BECF-4865-AF54-075287F158E4}" dt="2021-05-27T07:07:17.723" v="59" actId="1076"/>
        <pc:sldMkLst>
          <pc:docMk/>
          <pc:sldMk cId="3767525200" sldId="256"/>
        </pc:sldMkLst>
        <pc:spChg chg="del">
          <ac:chgData name="Eren Kumru" userId="S::eren_kumru@hacettepe.edu.tr::368aa108-0143-4ec3-8ed4-c864ba976cf7" providerId="AD" clId="Web-{19F3AB23-BECF-4865-AF54-075287F158E4}" dt="2021-05-27T07:01:42.184" v="8"/>
          <ac:spMkLst>
            <pc:docMk/>
            <pc:sldMk cId="3767525200" sldId="256"/>
            <ac:spMk id="2" creationId="{009BADED-62C3-42E8-83AD-A4EB82904E0A}"/>
          </ac:spMkLst>
        </pc:spChg>
        <pc:spChg chg="mod">
          <ac:chgData name="Eren Kumru" userId="S::eren_kumru@hacettepe.edu.tr::368aa108-0143-4ec3-8ed4-c864ba976cf7" providerId="AD" clId="Web-{19F3AB23-BECF-4865-AF54-075287F158E4}" dt="2021-05-27T07:06:54.050" v="58"/>
          <ac:spMkLst>
            <pc:docMk/>
            <pc:sldMk cId="3767525200" sldId="256"/>
            <ac:spMk id="3" creationId="{43F98A6B-AFBE-4DEF-AA3A-E76A677AA237}"/>
          </ac:spMkLst>
        </pc:spChg>
        <pc:spChg chg="add del mod">
          <ac:chgData name="Eren Kumru" userId="S::eren_kumru@hacettepe.edu.tr::368aa108-0143-4ec3-8ed4-c864ba976cf7" providerId="AD" clId="Web-{19F3AB23-BECF-4865-AF54-075287F158E4}" dt="2021-05-27T07:01:45.074" v="9"/>
          <ac:spMkLst>
            <pc:docMk/>
            <pc:sldMk cId="3767525200" sldId="256"/>
            <ac:spMk id="6" creationId="{6F36787F-0E61-4AD3-9B0D-221E8A23018E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22.049" v="48"/>
          <ac:spMkLst>
            <pc:docMk/>
            <pc:sldMk cId="3767525200" sldId="256"/>
            <ac:spMk id="7" creationId="{51F77B6A-7F53-4B28-B73D-C8CC899AB221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41.378" v="52"/>
          <ac:spMkLst>
            <pc:docMk/>
            <pc:sldMk cId="3767525200" sldId="256"/>
            <ac:spMk id="8" creationId="{19245A10-7F37-4569-80D2-2F692931E300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41.378" v="52"/>
          <ac:spMkLst>
            <pc:docMk/>
            <pc:sldMk cId="3767525200" sldId="256"/>
            <ac:spMk id="10" creationId="{9267F70F-11C6-4597-9381-D0D80FC18FD9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41.378" v="52"/>
          <ac:spMkLst>
            <pc:docMk/>
            <pc:sldMk cId="3767525200" sldId="256"/>
            <ac:spMk id="12" creationId="{9E8E3DD9-D235-48D9-A0EC-D6817EC84B75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41.378" v="52"/>
          <ac:spMkLst>
            <pc:docMk/>
            <pc:sldMk cId="3767525200" sldId="256"/>
            <ac:spMk id="13" creationId="{2C20A93E-E407-4683-A405-147DE26132AD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41.378" v="52"/>
          <ac:spMkLst>
            <pc:docMk/>
            <pc:sldMk cId="3767525200" sldId="256"/>
            <ac:spMk id="14" creationId="{EA83A145-578D-4A0B-94A7-AEAB2027D7EB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22.049" v="48"/>
          <ac:spMkLst>
            <pc:docMk/>
            <pc:sldMk cId="3767525200" sldId="256"/>
            <ac:spMk id="15" creationId="{F6E412EF-CF39-4C25-85B0-DB30B1B0A8C4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54.050" v="58"/>
          <ac:spMkLst>
            <pc:docMk/>
            <pc:sldMk cId="3767525200" sldId="256"/>
            <ac:spMk id="16" creationId="{19245A10-7F37-4569-80D2-2F692931E300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22.049" v="48"/>
          <ac:spMkLst>
            <pc:docMk/>
            <pc:sldMk cId="3767525200" sldId="256"/>
            <ac:spMk id="17" creationId="{E8DA6235-17F2-4C9E-88C6-C5D38D8D3C03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54.050" v="58"/>
          <ac:spMkLst>
            <pc:docMk/>
            <pc:sldMk cId="3767525200" sldId="256"/>
            <ac:spMk id="18" creationId="{9267F70F-11C6-4597-9381-D0D80FC18FD9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22.049" v="48"/>
          <ac:spMkLst>
            <pc:docMk/>
            <pc:sldMk cId="3767525200" sldId="256"/>
            <ac:spMk id="19" creationId="{B55DEF71-1741-4489-8E77-46FC5BAA66E2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54.050" v="58"/>
          <ac:spMkLst>
            <pc:docMk/>
            <pc:sldMk cId="3767525200" sldId="256"/>
            <ac:spMk id="20" creationId="{2C20A93E-E407-4683-A405-147DE26132AD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22.049" v="48"/>
          <ac:spMkLst>
            <pc:docMk/>
            <pc:sldMk cId="3767525200" sldId="256"/>
            <ac:spMk id="21" creationId="{82347B6D-A7CC-48EB-861F-917D0D61E3EA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54.050" v="58"/>
          <ac:spMkLst>
            <pc:docMk/>
            <pc:sldMk cId="3767525200" sldId="256"/>
            <ac:spMk id="22" creationId="{9E8E3DD9-D235-48D9-A0EC-D6817EC84B75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22.049" v="48"/>
          <ac:spMkLst>
            <pc:docMk/>
            <pc:sldMk cId="3767525200" sldId="256"/>
            <ac:spMk id="23" creationId="{A7A0A46D-CC9B-4E32-870A-7BC2DF940144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54.050" v="58"/>
          <ac:spMkLst>
            <pc:docMk/>
            <pc:sldMk cId="3767525200" sldId="256"/>
            <ac:spMk id="24" creationId="{EA83A145-578D-4A0B-94A7-AEAB2027D7EB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22.049" v="48"/>
          <ac:spMkLst>
            <pc:docMk/>
            <pc:sldMk cId="3767525200" sldId="256"/>
            <ac:spMk id="25" creationId="{9178722E-1BD0-427E-BAAE-4F206DAB5818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22.049" v="48"/>
          <ac:spMkLst>
            <pc:docMk/>
            <pc:sldMk cId="3767525200" sldId="256"/>
            <ac:spMk id="27" creationId="{A753B935-E3DD-466D-BFAC-68E0BE02D092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6:22.049" v="48"/>
          <ac:spMkLst>
            <pc:docMk/>
            <pc:sldMk cId="3767525200" sldId="256"/>
            <ac:spMk id="29" creationId="{FB034F26-4148-4B59-B493-14D7A9A8BAA9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5:53.799" v="45"/>
          <ac:spMkLst>
            <pc:docMk/>
            <pc:sldMk cId="3767525200" sldId="256"/>
            <ac:spMk id="30" creationId="{D8DAE7B8-0656-422E-9515-E10952688ABF}"/>
          </ac:spMkLst>
        </pc:spChg>
        <pc:spChg chg="add del">
          <ac:chgData name="Eren Kumru" userId="S::eren_kumru@hacettepe.edu.tr::368aa108-0143-4ec3-8ed4-c864ba976cf7" providerId="AD" clId="Web-{19F3AB23-BECF-4865-AF54-075287F158E4}" dt="2021-05-27T07:05:53.799" v="45"/>
          <ac:spMkLst>
            <pc:docMk/>
            <pc:sldMk cId="3767525200" sldId="256"/>
            <ac:spMk id="32" creationId="{A363DA99-BE95-4C06-82AA-917ED6556B7B}"/>
          </ac:spMkLst>
        </pc:spChg>
        <pc:grpChg chg="add del">
          <ac:chgData name="Eren Kumru" userId="S::eren_kumru@hacettepe.edu.tr::368aa108-0143-4ec3-8ed4-c864ba976cf7" providerId="AD" clId="Web-{19F3AB23-BECF-4865-AF54-075287F158E4}" dt="2021-05-27T07:05:53.799" v="45"/>
          <ac:grpSpMkLst>
            <pc:docMk/>
            <pc:sldMk cId="3767525200" sldId="256"/>
            <ac:grpSpMk id="9" creationId="{AB2FAF3C-F36A-4612-B00B-E737FEB1E065}"/>
          </ac:grpSpMkLst>
        </pc:grpChg>
        <pc:grpChg chg="add del">
          <ac:chgData name="Eren Kumru" userId="S::eren_kumru@hacettepe.edu.tr::368aa108-0143-4ec3-8ed4-c864ba976cf7" providerId="AD" clId="Web-{19F3AB23-BECF-4865-AF54-075287F158E4}" dt="2021-05-27T07:06:22.049" v="48"/>
          <ac:grpSpMkLst>
            <pc:docMk/>
            <pc:sldMk cId="3767525200" sldId="256"/>
            <ac:grpSpMk id="11" creationId="{2515629F-0D83-4A44-A125-CD50FC660AB4}"/>
          </ac:grpSpMkLst>
        </pc:grpChg>
        <pc:grpChg chg="add del">
          <ac:chgData name="Eren Kumru" userId="S::eren_kumru@hacettepe.edu.tr::368aa108-0143-4ec3-8ed4-c864ba976cf7" providerId="AD" clId="Web-{19F3AB23-BECF-4865-AF54-075287F158E4}" dt="2021-05-27T07:06:22.049" v="48"/>
          <ac:grpSpMkLst>
            <pc:docMk/>
            <pc:sldMk cId="3767525200" sldId="256"/>
            <ac:grpSpMk id="31" creationId="{5E6BB5FD-DB7B-4BE3-BA45-1EF042115ED5}"/>
          </ac:grpSpMkLst>
        </pc:grpChg>
        <pc:picChg chg="add mod">
          <ac:chgData name="Eren Kumru" userId="S::eren_kumru@hacettepe.edu.tr::368aa108-0143-4ec3-8ed4-c864ba976cf7" providerId="AD" clId="Web-{19F3AB23-BECF-4865-AF54-075287F158E4}" dt="2021-05-27T07:07:17.723" v="59" actId="1076"/>
          <ac:picMkLst>
            <pc:docMk/>
            <pc:sldMk cId="3767525200" sldId="256"/>
            <ac:picMk id="4" creationId="{E91B46A6-0E85-4266-85CC-35DDDBDB5CAC}"/>
          </ac:picMkLst>
        </pc:picChg>
      </pc:sldChg>
      <pc:sldChg chg="addSp delSp modSp">
        <pc:chgData name="Eren Kumru" userId="S::eren_kumru@hacettepe.edu.tr::368aa108-0143-4ec3-8ed4-c864ba976cf7" providerId="AD" clId="Web-{19F3AB23-BECF-4865-AF54-075287F158E4}" dt="2021-05-27T07:32:01.444" v="181" actId="1076"/>
        <pc:sldMkLst>
          <pc:docMk/>
          <pc:sldMk cId="143468155" sldId="257"/>
        </pc:sldMkLst>
        <pc:spChg chg="mod">
          <ac:chgData name="Eren Kumru" userId="S::eren_kumru@hacettepe.edu.tr::368aa108-0143-4ec3-8ed4-c864ba976cf7" providerId="AD" clId="Web-{19F3AB23-BECF-4865-AF54-075287F158E4}" dt="2021-05-27T07:26:32.827" v="174" actId="20577"/>
          <ac:spMkLst>
            <pc:docMk/>
            <pc:sldMk cId="143468155" sldId="257"/>
            <ac:spMk id="2" creationId="{1662CB81-C607-4CA4-B74A-BA5504E66E84}"/>
          </ac:spMkLst>
        </pc:spChg>
        <pc:spChg chg="mod">
          <ac:chgData name="Eren Kumru" userId="S::eren_kumru@hacettepe.edu.tr::368aa108-0143-4ec3-8ed4-c864ba976cf7" providerId="AD" clId="Web-{19F3AB23-BECF-4865-AF54-075287F158E4}" dt="2021-05-27T07:24:46.997" v="150" actId="20577"/>
          <ac:spMkLst>
            <pc:docMk/>
            <pc:sldMk cId="143468155" sldId="257"/>
            <ac:spMk id="3" creationId="{4AEA5490-D937-495E-8264-7B35D8CA950E}"/>
          </ac:spMkLst>
        </pc:spChg>
        <pc:spChg chg="del">
          <ac:chgData name="Eren Kumru" userId="S::eren_kumru@hacettepe.edu.tr::368aa108-0143-4ec3-8ed4-c864ba976cf7" providerId="AD" clId="Web-{19F3AB23-BECF-4865-AF54-075287F158E4}" dt="2021-05-27T07:07:26.410" v="60"/>
          <ac:spMkLst>
            <pc:docMk/>
            <pc:sldMk cId="143468155" sldId="257"/>
            <ac:spMk id="4" creationId="{714C975C-A21B-4D06-B445-730F8D8C9928}"/>
          </ac:spMkLst>
        </pc:spChg>
        <pc:spChg chg="mod">
          <ac:chgData name="Eren Kumru" userId="S::eren_kumru@hacettepe.edu.tr::368aa108-0143-4ec3-8ed4-c864ba976cf7" providerId="AD" clId="Web-{19F3AB23-BECF-4865-AF54-075287F158E4}" dt="2021-05-27T07:23:58.464" v="144" actId="20577"/>
          <ac:spMkLst>
            <pc:docMk/>
            <pc:sldMk cId="143468155" sldId="257"/>
            <ac:spMk id="15" creationId="{CDC68B07-CFBA-4BBA-AC83-FF8FBD80A556}"/>
          </ac:spMkLst>
        </pc:spChg>
        <pc:spChg chg="mod">
          <ac:chgData name="Eren Kumru" userId="S::eren_kumru@hacettepe.edu.tr::368aa108-0143-4ec3-8ed4-c864ba976cf7" providerId="AD" clId="Web-{19F3AB23-BECF-4865-AF54-075287F158E4}" dt="2021-05-27T07:24:50.794" v="151" actId="20577"/>
          <ac:spMkLst>
            <pc:docMk/>
            <pc:sldMk cId="143468155" sldId="257"/>
            <ac:spMk id="16" creationId="{9212936D-C4F6-4ED6-9B81-EAAE3B74BF56}"/>
          </ac:spMkLst>
        </pc:spChg>
        <pc:spChg chg="mod">
          <ac:chgData name="Eren Kumru" userId="S::eren_kumru@hacettepe.edu.tr::368aa108-0143-4ec3-8ed4-c864ba976cf7" providerId="AD" clId="Web-{19F3AB23-BECF-4865-AF54-075287F158E4}" dt="2021-05-27T07:25:09.122" v="157" actId="20577"/>
          <ac:spMkLst>
            <pc:docMk/>
            <pc:sldMk cId="143468155" sldId="257"/>
            <ac:spMk id="17" creationId="{90A81B40-89C3-4A4E-9488-999CE1CA7FBC}"/>
          </ac:spMkLst>
        </pc:spChg>
        <pc:spChg chg="mod">
          <ac:chgData name="Eren Kumru" userId="S::eren_kumru@hacettepe.edu.tr::368aa108-0143-4ec3-8ed4-c864ba976cf7" providerId="AD" clId="Web-{19F3AB23-BECF-4865-AF54-075287F158E4}" dt="2021-05-27T07:25:37.951" v="172" actId="20577"/>
          <ac:spMkLst>
            <pc:docMk/>
            <pc:sldMk cId="143468155" sldId="257"/>
            <ac:spMk id="18" creationId="{5160FF48-C1A7-434D-98E5-6854FD60D2CD}"/>
          </ac:spMkLst>
        </pc:spChg>
        <pc:picChg chg="add del mod">
          <ac:chgData name="Eren Kumru" userId="S::eren_kumru@hacettepe.edu.tr::368aa108-0143-4ec3-8ed4-c864ba976cf7" providerId="AD" clId="Web-{19F3AB23-BECF-4865-AF54-075287F158E4}" dt="2021-05-27T07:16:17.235" v="93"/>
          <ac:picMkLst>
            <pc:docMk/>
            <pc:sldMk cId="143468155" sldId="257"/>
            <ac:picMk id="5" creationId="{988D22D3-F7A5-4B16-9849-848F1C22C464}"/>
          </ac:picMkLst>
        </pc:picChg>
        <pc:picChg chg="add mod">
          <ac:chgData name="Eren Kumru" userId="S::eren_kumru@hacettepe.edu.tr::368aa108-0143-4ec3-8ed4-c864ba976cf7" providerId="AD" clId="Web-{19F3AB23-BECF-4865-AF54-075287F158E4}" dt="2021-05-27T07:17:26.190" v="99" actId="1076"/>
          <ac:picMkLst>
            <pc:docMk/>
            <pc:sldMk cId="143468155" sldId="257"/>
            <ac:picMk id="6" creationId="{29600DDC-0583-4F97-B331-A45F52854367}"/>
          </ac:picMkLst>
        </pc:picChg>
        <pc:picChg chg="mod">
          <ac:chgData name="Eren Kumru" userId="S::eren_kumru@hacettepe.edu.tr::368aa108-0143-4ec3-8ed4-c864ba976cf7" providerId="AD" clId="Web-{19F3AB23-BECF-4865-AF54-075287F158E4}" dt="2021-05-27T07:32:01.444" v="181" actId="1076"/>
          <ac:picMkLst>
            <pc:docMk/>
            <pc:sldMk cId="143468155" sldId="257"/>
            <ac:picMk id="8" creationId="{401CEA28-E726-425E-AE8F-FFFD5DB95323}"/>
          </ac:picMkLst>
        </pc:picChg>
        <pc:picChg chg="del">
          <ac:chgData name="Eren Kumru" userId="S::eren_kumru@hacettepe.edu.tr::368aa108-0143-4ec3-8ed4-c864ba976cf7" providerId="AD" clId="Web-{19F3AB23-BECF-4865-AF54-075287F158E4}" dt="2021-05-27T07:31:58.553" v="180"/>
          <ac:picMkLst>
            <pc:docMk/>
            <pc:sldMk cId="143468155" sldId="257"/>
            <ac:picMk id="1028" creationId="{F203F4A4-DD59-43A8-818D-9ACA38D0F403}"/>
          </ac:picMkLst>
        </pc:picChg>
        <pc:picChg chg="del">
          <ac:chgData name="Eren Kumru" userId="S::eren_kumru@hacettepe.edu.tr::368aa108-0143-4ec3-8ed4-c864ba976cf7" providerId="AD" clId="Web-{19F3AB23-BECF-4865-AF54-075287F158E4}" dt="2021-05-27T07:17:22.502" v="98"/>
          <ac:picMkLst>
            <pc:docMk/>
            <pc:sldMk cId="143468155" sldId="257"/>
            <ac:picMk id="1032" creationId="{A89DD9CF-141D-4777-9A9D-DFE1D3080C6F}"/>
          </ac:picMkLst>
        </pc:picChg>
      </pc:sldChg>
      <pc:sldChg chg="modSp">
        <pc:chgData name="Eren Kumru" userId="S::eren_kumru@hacettepe.edu.tr::368aa108-0143-4ec3-8ed4-c864ba976cf7" providerId="AD" clId="Web-{19F3AB23-BECF-4865-AF54-075287F158E4}" dt="2021-05-27T07:35:15.730" v="251" actId="20577"/>
        <pc:sldMkLst>
          <pc:docMk/>
          <pc:sldMk cId="1243678151" sldId="259"/>
        </pc:sldMkLst>
        <pc:spChg chg="mod">
          <ac:chgData name="Eren Kumru" userId="S::eren_kumru@hacettepe.edu.tr::368aa108-0143-4ec3-8ed4-c864ba976cf7" providerId="AD" clId="Web-{19F3AB23-BECF-4865-AF54-075287F158E4}" dt="2021-05-27T07:35:15.730" v="251" actId="20577"/>
          <ac:spMkLst>
            <pc:docMk/>
            <pc:sldMk cId="1243678151" sldId="259"/>
            <ac:spMk id="4" creationId="{D7DC2773-FF6F-4F7F-9CBC-6AD423405FA5}"/>
          </ac:spMkLst>
        </pc:spChg>
      </pc:sldChg>
      <pc:sldChg chg="modSp">
        <pc:chgData name="Eren Kumru" userId="S::eren_kumru@hacettepe.edu.tr::368aa108-0143-4ec3-8ed4-c864ba976cf7" providerId="AD" clId="Web-{19F3AB23-BECF-4865-AF54-075287F158E4}" dt="2021-05-27T07:47:41.857" v="526" actId="20577"/>
        <pc:sldMkLst>
          <pc:docMk/>
          <pc:sldMk cId="3865743566" sldId="260"/>
        </pc:sldMkLst>
        <pc:spChg chg="mod">
          <ac:chgData name="Eren Kumru" userId="S::eren_kumru@hacettepe.edu.tr::368aa108-0143-4ec3-8ed4-c864ba976cf7" providerId="AD" clId="Web-{19F3AB23-BECF-4865-AF54-075287F158E4}" dt="2021-05-27T07:47:41.857" v="526" actId="20577"/>
          <ac:spMkLst>
            <pc:docMk/>
            <pc:sldMk cId="3865743566" sldId="260"/>
            <ac:spMk id="4" creationId="{D7DC2773-FF6F-4F7F-9CBC-6AD423405FA5}"/>
          </ac:spMkLst>
        </pc:spChg>
      </pc:sldChg>
      <pc:sldChg chg="delSp modSp">
        <pc:chgData name="Eren Kumru" userId="S::eren_kumru@hacettepe.edu.tr::368aa108-0143-4ec3-8ed4-c864ba976cf7" providerId="AD" clId="Web-{19F3AB23-BECF-4865-AF54-075287F158E4}" dt="2021-05-27T07:09:47.148" v="76"/>
        <pc:sldMkLst>
          <pc:docMk/>
          <pc:sldMk cId="2887092000" sldId="263"/>
        </pc:sldMkLst>
        <pc:spChg chg="mod">
          <ac:chgData name="Eren Kumru" userId="S::eren_kumru@hacettepe.edu.tr::368aa108-0143-4ec3-8ed4-c864ba976cf7" providerId="AD" clId="Web-{19F3AB23-BECF-4865-AF54-075287F158E4}" dt="2021-05-27T07:09:41.351" v="73" actId="20577"/>
          <ac:spMkLst>
            <pc:docMk/>
            <pc:sldMk cId="2887092000" sldId="263"/>
            <ac:spMk id="2" creationId="{C4271903-C025-452C-B200-0EFDAB58FB1D}"/>
          </ac:spMkLst>
        </pc:spChg>
        <pc:picChg chg="del">
          <ac:chgData name="Eren Kumru" userId="S::eren_kumru@hacettepe.edu.tr::368aa108-0143-4ec3-8ed4-c864ba976cf7" providerId="AD" clId="Web-{19F3AB23-BECF-4865-AF54-075287F158E4}" dt="2021-05-27T07:09:42.507" v="74"/>
          <ac:picMkLst>
            <pc:docMk/>
            <pc:sldMk cId="2887092000" sldId="263"/>
            <ac:picMk id="3" creationId="{5F5E8268-320D-4846-9B57-AFB796F614CE}"/>
          </ac:picMkLst>
        </pc:picChg>
        <pc:picChg chg="del">
          <ac:chgData name="Eren Kumru" userId="S::eren_kumru@hacettepe.edu.tr::368aa108-0143-4ec3-8ed4-c864ba976cf7" providerId="AD" clId="Web-{19F3AB23-BECF-4865-AF54-075287F158E4}" dt="2021-05-27T07:09:47.148" v="76"/>
          <ac:picMkLst>
            <pc:docMk/>
            <pc:sldMk cId="2887092000" sldId="263"/>
            <ac:picMk id="4" creationId="{A854593E-B717-4495-BC60-A031B28D4AD2}"/>
          </ac:picMkLst>
        </pc:picChg>
      </pc:sldChg>
      <pc:sldChg chg="addSp delSp modSp">
        <pc:chgData name="Eren Kumru" userId="S::eren_kumru@hacettepe.edu.tr::368aa108-0143-4ec3-8ed4-c864ba976cf7" providerId="AD" clId="Web-{19F3AB23-BECF-4865-AF54-075287F158E4}" dt="2021-05-27T07:12:28.855" v="89" actId="1076"/>
        <pc:sldMkLst>
          <pc:docMk/>
          <pc:sldMk cId="3372617091" sldId="265"/>
        </pc:sldMkLst>
        <pc:picChg chg="add mod">
          <ac:chgData name="Eren Kumru" userId="S::eren_kumru@hacettepe.edu.tr::368aa108-0143-4ec3-8ed4-c864ba976cf7" providerId="AD" clId="Web-{19F3AB23-BECF-4865-AF54-075287F158E4}" dt="2021-05-27T07:12:28.855" v="89" actId="1076"/>
          <ac:picMkLst>
            <pc:docMk/>
            <pc:sldMk cId="3372617091" sldId="265"/>
            <ac:picMk id="5" creationId="{7F7761D9-91BD-4D32-BB9E-72E7773F7D35}"/>
          </ac:picMkLst>
        </pc:picChg>
        <pc:picChg chg="mod">
          <ac:chgData name="Eren Kumru" userId="S::eren_kumru@hacettepe.edu.tr::368aa108-0143-4ec3-8ed4-c864ba976cf7" providerId="AD" clId="Web-{19F3AB23-BECF-4865-AF54-075287F158E4}" dt="2021-05-27T07:12:26.980" v="87" actId="1076"/>
          <ac:picMkLst>
            <pc:docMk/>
            <pc:sldMk cId="3372617091" sldId="265"/>
            <ac:picMk id="7" creationId="{A95BC8A7-8218-4C87-B5F3-584B14C7447F}"/>
          </ac:picMkLst>
        </pc:picChg>
        <pc:picChg chg="del mod">
          <ac:chgData name="Eren Kumru" userId="S::eren_kumru@hacettepe.edu.tr::368aa108-0143-4ec3-8ed4-c864ba976cf7" providerId="AD" clId="Web-{19F3AB23-BECF-4865-AF54-075287F158E4}" dt="2021-05-27T07:11:38.947" v="84"/>
          <ac:picMkLst>
            <pc:docMk/>
            <pc:sldMk cId="3372617091" sldId="265"/>
            <ac:picMk id="8" creationId="{50A473A1-D92F-4FA0-A884-03AF7D68687A}"/>
          </ac:picMkLst>
        </pc:picChg>
        <pc:picChg chg="add mod">
          <ac:chgData name="Eren Kumru" userId="S::eren_kumru@hacettepe.edu.tr::368aa108-0143-4ec3-8ed4-c864ba976cf7" providerId="AD" clId="Web-{19F3AB23-BECF-4865-AF54-075287F158E4}" dt="2021-05-27T07:09:51.804" v="78" actId="1076"/>
          <ac:picMkLst>
            <pc:docMk/>
            <pc:sldMk cId="3372617091" sldId="265"/>
            <ac:picMk id="9" creationId="{9AD1C923-8A8B-4DB5-B593-F66EB92DCB53}"/>
          </ac:picMkLst>
        </pc:picChg>
        <pc:picChg chg="add mod">
          <ac:chgData name="Eren Kumru" userId="S::eren_kumru@hacettepe.edu.tr::368aa108-0143-4ec3-8ed4-c864ba976cf7" providerId="AD" clId="Web-{19F3AB23-BECF-4865-AF54-075287F158E4}" dt="2021-05-27T07:12:27.589" v="88" actId="1076"/>
          <ac:picMkLst>
            <pc:docMk/>
            <pc:sldMk cId="3372617091" sldId="265"/>
            <ac:picMk id="11" creationId="{4EF932D7-4EB6-4097-BDDF-D14B4CC59077}"/>
          </ac:picMkLst>
        </pc:picChg>
      </pc:sldChg>
    </pc:docChg>
  </pc:docChgLst>
  <pc:docChgLst>
    <pc:chgData name="İlker Emre Koç" userId="S::ilker_koc@hacettepe.edu.tr::3843062a-481d-4921-8396-614f738e1baf" providerId="AD" clId="Web-{B6A156B7-ED89-4496-AB4E-FD75FF83EE86}"/>
    <pc:docChg chg="modSld">
      <pc:chgData name="İlker Emre Koç" userId="S::ilker_koc@hacettepe.edu.tr::3843062a-481d-4921-8396-614f738e1baf" providerId="AD" clId="Web-{B6A156B7-ED89-4496-AB4E-FD75FF83EE86}" dt="2021-05-27T07:04:24.490" v="48" actId="1076"/>
      <pc:docMkLst>
        <pc:docMk/>
      </pc:docMkLst>
      <pc:sldChg chg="addSp modSp">
        <pc:chgData name="İlker Emre Koç" userId="S::ilker_koc@hacettepe.edu.tr::3843062a-481d-4921-8396-614f738e1baf" providerId="AD" clId="Web-{B6A156B7-ED89-4496-AB4E-FD75FF83EE86}" dt="2021-05-27T06:57:00.262" v="25"/>
        <pc:sldMkLst>
          <pc:docMk/>
          <pc:sldMk cId="143468155" sldId="257"/>
        </pc:sldMkLst>
        <pc:spChg chg="add">
          <ac:chgData name="İlker Emre Koç" userId="S::ilker_koc@hacettepe.edu.tr::3843062a-481d-4921-8396-614f738e1baf" providerId="AD" clId="Web-{B6A156B7-ED89-4496-AB4E-FD75FF83EE86}" dt="2021-05-27T06:57:00.262" v="25"/>
          <ac:spMkLst>
            <pc:docMk/>
            <pc:sldMk cId="143468155" sldId="257"/>
            <ac:spMk id="4" creationId="{714C975C-A21B-4D06-B445-730F8D8C9928}"/>
          </ac:spMkLst>
        </pc:spChg>
        <pc:spChg chg="mod">
          <ac:chgData name="İlker Emre Koç" userId="S::ilker_koc@hacettepe.edu.tr::3843062a-481d-4921-8396-614f738e1baf" providerId="AD" clId="Web-{B6A156B7-ED89-4496-AB4E-FD75FF83EE86}" dt="2021-05-27T06:56:44.903" v="14" actId="20577"/>
          <ac:spMkLst>
            <pc:docMk/>
            <pc:sldMk cId="143468155" sldId="257"/>
            <ac:spMk id="17" creationId="{90A81B40-89C3-4A4E-9488-999CE1CA7FBC}"/>
          </ac:spMkLst>
        </pc:spChg>
        <pc:spChg chg="mod">
          <ac:chgData name="İlker Emre Koç" userId="S::ilker_koc@hacettepe.edu.tr::3843062a-481d-4921-8396-614f738e1baf" providerId="AD" clId="Web-{B6A156B7-ED89-4496-AB4E-FD75FF83EE86}" dt="2021-05-27T06:56:57.559" v="24" actId="20577"/>
          <ac:spMkLst>
            <pc:docMk/>
            <pc:sldMk cId="143468155" sldId="257"/>
            <ac:spMk id="18" creationId="{5160FF48-C1A7-434D-98E5-6854FD60D2CD}"/>
          </ac:spMkLst>
        </pc:spChg>
      </pc:sldChg>
      <pc:sldChg chg="addSp modSp">
        <pc:chgData name="İlker Emre Koç" userId="S::ilker_koc@hacettepe.edu.tr::3843062a-481d-4921-8396-614f738e1baf" providerId="AD" clId="Web-{B6A156B7-ED89-4496-AB4E-FD75FF83EE86}" dt="2021-05-27T07:03:27.067" v="39" actId="1076"/>
        <pc:sldMkLst>
          <pc:docMk/>
          <pc:sldMk cId="2887092000" sldId="263"/>
        </pc:sldMkLst>
        <pc:picChg chg="add mod">
          <ac:chgData name="İlker Emre Koç" userId="S::ilker_koc@hacettepe.edu.tr::3843062a-481d-4921-8396-614f738e1baf" providerId="AD" clId="Web-{B6A156B7-ED89-4496-AB4E-FD75FF83EE86}" dt="2021-05-27T07:01:12.923" v="37" actId="1076"/>
          <ac:picMkLst>
            <pc:docMk/>
            <pc:sldMk cId="2887092000" sldId="263"/>
            <ac:picMk id="3" creationId="{5F5E8268-320D-4846-9B57-AFB796F614CE}"/>
          </ac:picMkLst>
        </pc:picChg>
        <pc:picChg chg="add mod">
          <ac:chgData name="İlker Emre Koç" userId="S::ilker_koc@hacettepe.edu.tr::3843062a-481d-4921-8396-614f738e1baf" providerId="AD" clId="Web-{B6A156B7-ED89-4496-AB4E-FD75FF83EE86}" dt="2021-05-27T07:03:27.067" v="39" actId="1076"/>
          <ac:picMkLst>
            <pc:docMk/>
            <pc:sldMk cId="2887092000" sldId="263"/>
            <ac:picMk id="4" creationId="{A854593E-B717-4495-BC60-A031B28D4AD2}"/>
          </ac:picMkLst>
        </pc:picChg>
      </pc:sldChg>
      <pc:sldChg chg="addSp delSp modSp">
        <pc:chgData name="İlker Emre Koç" userId="S::ilker_koc@hacettepe.edu.tr::3843062a-481d-4921-8396-614f738e1baf" providerId="AD" clId="Web-{B6A156B7-ED89-4496-AB4E-FD75FF83EE86}" dt="2021-05-27T07:04:24.490" v="48" actId="1076"/>
        <pc:sldMkLst>
          <pc:docMk/>
          <pc:sldMk cId="3372617091" sldId="265"/>
        </pc:sldMkLst>
        <pc:picChg chg="add del mod">
          <ac:chgData name="İlker Emre Koç" userId="S::ilker_koc@hacettepe.edu.tr::3843062a-481d-4921-8396-614f738e1baf" providerId="AD" clId="Web-{B6A156B7-ED89-4496-AB4E-FD75FF83EE86}" dt="2021-05-27T07:00:59.454" v="32"/>
          <ac:picMkLst>
            <pc:docMk/>
            <pc:sldMk cId="3372617091" sldId="265"/>
            <ac:picMk id="5" creationId="{C60CB6D1-AE7E-48E8-8667-52D78BC5515F}"/>
          </ac:picMkLst>
        </pc:picChg>
        <pc:picChg chg="add del mod">
          <ac:chgData name="İlker Emre Koç" userId="S::ilker_koc@hacettepe.edu.tr::3843062a-481d-4921-8396-614f738e1baf" providerId="AD" clId="Web-{B6A156B7-ED89-4496-AB4E-FD75FF83EE86}" dt="2021-05-27T07:04:16.115" v="46"/>
          <ac:picMkLst>
            <pc:docMk/>
            <pc:sldMk cId="3372617091" sldId="265"/>
            <ac:picMk id="6" creationId="{43959AC3-411E-4240-ABF7-8CC4B059CB81}"/>
          </ac:picMkLst>
        </pc:picChg>
        <pc:picChg chg="add mod">
          <ac:chgData name="İlker Emre Koç" userId="S::ilker_koc@hacettepe.edu.tr::3843062a-481d-4921-8396-614f738e1baf" providerId="AD" clId="Web-{B6A156B7-ED89-4496-AB4E-FD75FF83EE86}" dt="2021-05-27T07:04:24.490" v="48" actId="1076"/>
          <ac:picMkLst>
            <pc:docMk/>
            <pc:sldMk cId="3372617091" sldId="265"/>
            <ac:picMk id="7" creationId="{A95BC8A7-8218-4C87-B5F3-584B14C7447F}"/>
          </ac:picMkLst>
        </pc:picChg>
      </pc:sldChg>
    </pc:docChg>
  </pc:docChgLst>
  <pc:docChgLst>
    <pc:chgData name="Berra Sarı" userId="S::berra_sari@hacettepe.edu.tr::8380bf28-4a11-4e17-9ab4-511d327d29f8" providerId="AD" clId="Web-{B2ADA9B2-58C7-4AFD-8500-C40220C3A0CF}"/>
    <pc:docChg chg="modSld">
      <pc:chgData name="Berra Sarı" userId="S::berra_sari@hacettepe.edu.tr::8380bf28-4a11-4e17-9ab4-511d327d29f8" providerId="AD" clId="Web-{B2ADA9B2-58C7-4AFD-8500-C40220C3A0CF}" dt="2021-05-27T09:23:51.946" v="14" actId="14100"/>
      <pc:docMkLst>
        <pc:docMk/>
      </pc:docMkLst>
      <pc:sldChg chg="addSp delSp modSp">
        <pc:chgData name="Berra Sarı" userId="S::berra_sari@hacettepe.edu.tr::8380bf28-4a11-4e17-9ab4-511d327d29f8" providerId="AD" clId="Web-{B2ADA9B2-58C7-4AFD-8500-C40220C3A0CF}" dt="2021-05-27T09:23:51.946" v="14" actId="14100"/>
        <pc:sldMkLst>
          <pc:docMk/>
          <pc:sldMk cId="143468155" sldId="257"/>
        </pc:sldMkLst>
        <pc:spChg chg="mod">
          <ac:chgData name="Berra Sarı" userId="S::berra_sari@hacettepe.edu.tr::8380bf28-4a11-4e17-9ab4-511d327d29f8" providerId="AD" clId="Web-{B2ADA9B2-58C7-4AFD-8500-C40220C3A0CF}" dt="2021-05-27T09:23:46.008" v="12" actId="14100"/>
          <ac:spMkLst>
            <pc:docMk/>
            <pc:sldMk cId="143468155" sldId="257"/>
            <ac:spMk id="17" creationId="{90A81B40-89C3-4A4E-9488-999CE1CA7FBC}"/>
          </ac:spMkLst>
        </pc:spChg>
        <pc:picChg chg="mod">
          <ac:chgData name="Berra Sarı" userId="S::berra_sari@hacettepe.edu.tr::8380bf28-4a11-4e17-9ab4-511d327d29f8" providerId="AD" clId="Web-{B2ADA9B2-58C7-4AFD-8500-C40220C3A0CF}" dt="2021-05-27T09:22:56.179" v="1" actId="1076"/>
          <ac:picMkLst>
            <pc:docMk/>
            <pc:sldMk cId="143468155" sldId="257"/>
            <ac:picMk id="5" creationId="{92CBE45F-6CC8-4169-BD07-3A29760EB65E}"/>
          </ac:picMkLst>
        </pc:picChg>
        <pc:picChg chg="add mod">
          <ac:chgData name="Berra Sarı" userId="S::berra_sari@hacettepe.edu.tr::8380bf28-4a11-4e17-9ab4-511d327d29f8" providerId="AD" clId="Web-{B2ADA9B2-58C7-4AFD-8500-C40220C3A0CF}" dt="2021-05-27T09:23:51.946" v="14" actId="14100"/>
          <ac:picMkLst>
            <pc:docMk/>
            <pc:sldMk cId="143468155" sldId="257"/>
            <ac:picMk id="7" creationId="{8FF8AF15-73F2-490F-A2EC-43FF056A3704}"/>
          </ac:picMkLst>
        </pc:picChg>
        <pc:picChg chg="del">
          <ac:chgData name="Berra Sarı" userId="S::berra_sari@hacettepe.edu.tr::8380bf28-4a11-4e17-9ab4-511d327d29f8" providerId="AD" clId="Web-{B2ADA9B2-58C7-4AFD-8500-C40220C3A0CF}" dt="2021-05-27T09:23:14.070" v="5"/>
          <ac:picMkLst>
            <pc:docMk/>
            <pc:sldMk cId="143468155" sldId="257"/>
            <ac:picMk id="1034" creationId="{CA906A7D-9ED6-4A73-8B99-FDEC1519B01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29F2-E85A-44AD-92E8-AB5BAF887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9F89A-510D-4FE3-8496-8A8B2BBC9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326-6100-4531-B5D4-B5C56D11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071F4-BB17-42CE-AB54-9F043EA4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8CFE-8EE0-4C3E-8A37-1F50933F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347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AB7-D9C3-4265-B347-78D231856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1B727-FD8B-42FD-A22D-162FFF2D7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A7F3D-E30D-4A23-87BC-CFC95BD6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18F72-2AC2-4598-AFAD-EC704E85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557BF-5431-4092-8972-E2F91482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851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FDE65-738D-4EFB-A5E2-B4A795E5A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1B80D-54E1-495D-8AA6-63E5585F3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DA35-A5E4-4ECA-B26E-D4CCAD8B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57D4C-2D97-44CA-B8F1-9929C1FD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212CC-5481-4C03-903D-9AE17803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640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992F-BDAC-4E9C-A501-2048FF29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B2847-8999-4D48-ABA8-C09C8393E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5A45-3D93-4BB8-A0E0-FF28ACE7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BAD8F-FF33-482D-A8DF-CFEE11CA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81A50-5E6E-4EDB-8812-6992741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155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1821-EDC1-48AA-A4F7-CDC202A9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537BD-E35F-426E-80B4-5721A0F99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A1E4C-61DA-495A-8611-23FC3859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8CF95-B4BB-4874-B4CA-C0036587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459A6-E825-413B-951F-8B6E95B4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064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DCD8-A6CC-4A77-B2EA-CBE83EC2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8E5A-7BC4-487D-98C5-5505724F7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DD74D-3016-4FDE-9753-B8184E02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BFD9E-C737-4DEA-8104-424E168D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161E-83E1-48B7-A9FC-A7060264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81B1B-56BC-4467-93E9-BAC08941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271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73BD-8156-4D9A-BF08-54A92A96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47498-57F8-4528-A00F-1DAB7CEF4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0083F-F2B1-4FB1-9DB6-E97235762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B3DD0-FA6C-4EBF-AC34-9A688CBE9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9B6558-F0F9-499B-9DCD-84C412159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D7235-07B2-4FEB-B84D-EC4DEBFC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AA439-EE41-4FEC-9D16-D095BA6B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CFF76E-9BE2-4161-9976-4C41D993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038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816A-106F-43D8-BBDC-C6894CB1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FE11E-B152-4C4D-ADEA-24C1819D0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3775B-8B22-4836-A442-A5CFD6D7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3C686-C244-4A46-8D04-82713E69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427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4BCE1-6C8D-40A7-AA92-EC419227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A2EF2-4F0D-4BA7-BB78-4E355678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02E45-E4D8-4FBC-A4C2-FBEAD484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786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954F-7FB5-4820-B006-6939DB33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8F78-5C20-40F8-927A-415858858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A8EBE-0FAD-4B22-8946-265FE9BF9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58E44-8A86-4AF0-A3D9-6916683C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A0145-6DDA-4793-9CE5-63E45D95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021A-E8F9-47F6-86AE-0CF84B82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77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BB0C-3B42-49ED-9B27-086AF13C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FD6D1-E063-4D34-A908-1D160EEE9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91454-DEA2-4166-9615-4AC3ABB62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F2660-636C-4E97-81CB-E47A7178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C2870-4E6E-44AF-A3D5-F9B6226E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98479-0E86-40FA-AABB-DA4357BA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887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4E878-BD34-4A17-8CF2-1C5DF298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568C-AADA-45B0-8C83-9C192C579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CCB98-6FD1-4F17-B267-CE6455842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6D41-467C-4881-9235-B9713340371F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BEBFC-1804-4175-ABEF-F1D7AB79D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63AAF-E03D-4BA0-940B-76CF55139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29CC2-5537-4B99-BE48-631D8D1C4A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060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F98A6B-AFBE-4DEF-AA3A-E76A677A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70" y="3602038"/>
            <a:ext cx="9891860" cy="2387600"/>
          </a:xfrm>
        </p:spPr>
        <p:txBody>
          <a:bodyPr>
            <a:normAutofit lnSpcReduction="10000"/>
          </a:bodyPr>
          <a:lstStyle/>
          <a:p>
            <a:r>
              <a:rPr lang="en-US" sz="6000" dirty="0">
                <a:solidFill>
                  <a:schemeClr val="bg2"/>
                </a:solidFill>
              </a:rPr>
              <a:t>Club + Hobby</a:t>
            </a:r>
          </a:p>
          <a:p>
            <a:endParaRPr lang="en-US" sz="6000" dirty="0">
              <a:solidFill>
                <a:schemeClr val="bg2"/>
              </a:solidFill>
            </a:endParaRPr>
          </a:p>
          <a:p>
            <a:r>
              <a:rPr lang="en-US" sz="3000" dirty="0">
                <a:solidFill>
                  <a:schemeClr val="bg2"/>
                </a:solidFill>
              </a:rPr>
              <a:t>A Social Hobby Platform made by </a:t>
            </a:r>
            <a:r>
              <a:rPr lang="en-US" sz="3000" dirty="0" err="1">
                <a:solidFill>
                  <a:schemeClr val="bg2"/>
                </a:solidFill>
              </a:rPr>
              <a:t>Teletabist</a:t>
            </a:r>
            <a:endParaRPr lang="tr-TR" sz="3000" dirty="0">
              <a:solidFill>
                <a:schemeClr val="bg2"/>
              </a:solidFill>
            </a:endParaRPr>
          </a:p>
        </p:txBody>
      </p:sp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91B46A6-0E85-4266-85CC-35DDDBDB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04" y="173727"/>
            <a:ext cx="5530435" cy="30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2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ackground pattern&#10;&#10;Description automatically generated">
            <a:extLst>
              <a:ext uri="{FF2B5EF4-FFF2-40B4-BE49-F238E27FC236}">
                <a16:creationId xmlns:a16="http://schemas.microsoft.com/office/drawing/2014/main" id="{693C936B-F54E-4F55-8F74-A2E019CA73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FC0B06-19AF-48E0-AB93-40325D1F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7478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CB81-C607-4CA4-B74A-BA5504E66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74" y="89038"/>
            <a:ext cx="10426831" cy="98792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Meet with the </a:t>
            </a:r>
            <a:r>
              <a:rPr lang="en-US" b="1" dirty="0" err="1">
                <a:solidFill>
                  <a:schemeClr val="bg2"/>
                </a:solidFill>
              </a:rPr>
              <a:t>Teletabists</a:t>
            </a:r>
            <a:endParaRPr lang="tr-TR" b="1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5490-D937-495E-8264-7B35D8CA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76" y="3517134"/>
            <a:ext cx="2367295" cy="24359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Osman </a:t>
            </a:r>
            <a:r>
              <a:rPr lang="en-US" sz="2200" dirty="0" err="1">
                <a:solidFill>
                  <a:schemeClr val="bg2"/>
                </a:solidFill>
              </a:rPr>
              <a:t>Yiğit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Koç</a:t>
            </a:r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21803677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Project Manager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Full Stack Developer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System Design</a:t>
            </a:r>
            <a:endParaRPr lang="en-US" sz="2200" dirty="0">
              <a:solidFill>
                <a:schemeClr val="bg2"/>
              </a:solidFill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DC68B07-CFBA-4BBA-AC83-FF8FBD80A556}"/>
              </a:ext>
            </a:extLst>
          </p:cNvPr>
          <p:cNvSpPr txBox="1">
            <a:spLocks/>
          </p:cNvSpPr>
          <p:nvPr/>
        </p:nvSpPr>
        <p:spPr>
          <a:xfrm>
            <a:off x="2569290" y="3517134"/>
            <a:ext cx="2709953" cy="3094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solidFill>
                  <a:schemeClr val="bg2"/>
                </a:solidFill>
              </a:rPr>
              <a:t>İlker</a:t>
            </a:r>
            <a:r>
              <a:rPr lang="en-US" sz="2200" dirty="0">
                <a:solidFill>
                  <a:schemeClr val="bg2"/>
                </a:solidFill>
              </a:rPr>
              <a:t> Emre </a:t>
            </a:r>
            <a:r>
              <a:rPr lang="en-US" sz="2200" dirty="0" err="1">
                <a:solidFill>
                  <a:schemeClr val="bg2"/>
                </a:solidFill>
              </a:rPr>
              <a:t>Koç</a:t>
            </a:r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21827608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Software Architect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Backend Developer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  <a:cs typeface="Calibri"/>
              </a:rPr>
              <a:t>Document Analysis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212936D-C4F6-4ED6-9B81-EAAE3B74BF56}"/>
              </a:ext>
            </a:extLst>
          </p:cNvPr>
          <p:cNvSpPr txBox="1">
            <a:spLocks/>
          </p:cNvSpPr>
          <p:nvPr/>
        </p:nvSpPr>
        <p:spPr>
          <a:xfrm>
            <a:off x="5140161" y="3517134"/>
            <a:ext cx="2367295" cy="2503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2"/>
                </a:solidFill>
              </a:rPr>
              <a:t>Eren Kumru</a:t>
            </a:r>
          </a:p>
          <a:p>
            <a:r>
              <a:rPr lang="en-US" sz="2200" dirty="0">
                <a:solidFill>
                  <a:schemeClr val="bg2"/>
                </a:solidFill>
              </a:rPr>
              <a:t>21727518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Software Analyst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  <a:cs typeface="Calibri"/>
              </a:rPr>
              <a:t>Backend Developer</a:t>
            </a:r>
          </a:p>
          <a:p>
            <a:r>
              <a:rPr lang="en-US" sz="2200" dirty="0">
                <a:solidFill>
                  <a:schemeClr val="bg2"/>
                </a:solidFill>
                <a:cs typeface="Calibri"/>
              </a:rPr>
              <a:t>System Analysis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0A81B40-89C3-4A4E-9488-999CE1CA7FBC}"/>
              </a:ext>
            </a:extLst>
          </p:cNvPr>
          <p:cNvSpPr txBox="1">
            <a:spLocks/>
          </p:cNvSpPr>
          <p:nvPr/>
        </p:nvSpPr>
        <p:spPr>
          <a:xfrm>
            <a:off x="7309706" y="3517134"/>
            <a:ext cx="2709953" cy="31531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2"/>
                </a:solidFill>
              </a:rPr>
              <a:t>Berra Nur </a:t>
            </a:r>
            <a:r>
              <a:rPr lang="en-US" sz="2200" dirty="0" err="1">
                <a:solidFill>
                  <a:schemeClr val="bg2"/>
                </a:solidFill>
              </a:rPr>
              <a:t>Sarı</a:t>
            </a:r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21727671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Software Configuration Manager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Frontend Developer</a:t>
            </a:r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UI Design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endParaRPr lang="en-US" sz="2200" dirty="0">
              <a:solidFill>
                <a:schemeClr val="bg2"/>
              </a:solidFill>
              <a:cs typeface="Calibri"/>
            </a:endParaRPr>
          </a:p>
          <a:p>
            <a:endParaRPr lang="en-US" sz="2200" dirty="0">
              <a:solidFill>
                <a:schemeClr val="bg2"/>
              </a:solidFill>
              <a:cs typeface="Calibri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160FF48-C1A7-434D-98E5-6854FD60D2CD}"/>
              </a:ext>
            </a:extLst>
          </p:cNvPr>
          <p:cNvSpPr txBox="1">
            <a:spLocks/>
          </p:cNvSpPr>
          <p:nvPr/>
        </p:nvSpPr>
        <p:spPr>
          <a:xfrm>
            <a:off x="9824705" y="3516092"/>
            <a:ext cx="2367295" cy="3020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solidFill>
                  <a:schemeClr val="bg2"/>
                </a:solidFill>
              </a:rPr>
              <a:t>Abdil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Buğra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Ünal</a:t>
            </a:r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21527506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Software Tester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r>
              <a:rPr lang="en-US" sz="2200" dirty="0">
                <a:solidFill>
                  <a:schemeClr val="bg2"/>
                </a:solidFill>
                <a:cs typeface="Calibri"/>
              </a:rPr>
              <a:t>Backend Developer</a:t>
            </a:r>
          </a:p>
          <a:p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Quality Assurance</a:t>
            </a:r>
            <a:endParaRPr lang="en-US" sz="2200" dirty="0">
              <a:solidFill>
                <a:schemeClr val="bg2"/>
              </a:solidFill>
              <a:cs typeface="Calibri"/>
            </a:endParaRPr>
          </a:p>
          <a:p>
            <a:pPr marL="0" indent="0">
              <a:buNone/>
            </a:pPr>
            <a:endParaRPr lang="en-US" sz="2200" dirty="0">
              <a:solidFill>
                <a:schemeClr val="bg2"/>
              </a:solidFill>
              <a:cs typeface="Calibri"/>
            </a:endParaRPr>
          </a:p>
        </p:txBody>
      </p:sp>
      <p:pic>
        <p:nvPicPr>
          <p:cNvPr id="13" name="Resim 4" descr="açık hava, gök, kişi, adam içeren bir resim&#10;&#10;Açıklama otomatik olarak oluşturuldu">
            <a:extLst>
              <a:ext uri="{FF2B5EF4-FFF2-40B4-BE49-F238E27FC236}">
                <a16:creationId xmlns:a16="http://schemas.microsoft.com/office/drawing/2014/main" id="{2C36B664-D140-4E28-8586-2D6F421F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098" y="1073091"/>
            <a:ext cx="1848541" cy="2158904"/>
          </a:xfrm>
          <a:prstGeom prst="rect">
            <a:avLst/>
          </a:prstGeom>
        </p:spPr>
      </p:pic>
      <p:pic>
        <p:nvPicPr>
          <p:cNvPr id="14" name="Resim 8">
            <a:extLst>
              <a:ext uri="{FF2B5EF4-FFF2-40B4-BE49-F238E27FC236}">
                <a16:creationId xmlns:a16="http://schemas.microsoft.com/office/drawing/2014/main" id="{BBC3E908-2D51-40C9-8A18-9AA24FBA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550" y="1073240"/>
            <a:ext cx="1538342" cy="2158904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4FF7850-53D3-4720-A547-FD2420D69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652" y="1073984"/>
            <a:ext cx="1600986" cy="2157118"/>
          </a:xfrm>
          <a:prstGeom prst="rect">
            <a:avLst/>
          </a:prstGeom>
        </p:spPr>
      </p:pic>
      <p:pic>
        <p:nvPicPr>
          <p:cNvPr id="20" name="Resim 7" descr="kişi içeren bir resim&#10;&#10;Açıklama otomatik olarak oluşturuldu">
            <a:extLst>
              <a:ext uri="{FF2B5EF4-FFF2-40B4-BE49-F238E27FC236}">
                <a16:creationId xmlns:a16="http://schemas.microsoft.com/office/drawing/2014/main" id="{DC78ED6C-9415-49FE-82FD-BE20EFFA9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13" y="1074133"/>
            <a:ext cx="1617839" cy="2157118"/>
          </a:xfrm>
          <a:prstGeom prst="rect">
            <a:avLst/>
          </a:prstGeom>
        </p:spPr>
      </p:pic>
      <p:pic>
        <p:nvPicPr>
          <p:cNvPr id="21" name="Resim 6" descr="kişi, adam içeren bir resim&#10;&#10;Açıklama otomatik olarak oluşturuldu">
            <a:extLst>
              <a:ext uri="{FF2B5EF4-FFF2-40B4-BE49-F238E27FC236}">
                <a16:creationId xmlns:a16="http://schemas.microsoft.com/office/drawing/2014/main" id="{DB255A7A-FC8D-4F8B-BBC1-6F33D1A4F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91" y="1072198"/>
            <a:ext cx="1981201" cy="2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60D7-34C1-45C0-A26B-302A7D22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Yiğit</a:t>
            </a:r>
            <a:endParaRPr lang="tr-TR" dirty="0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C2773-FF6F-4F7F-9CBC-6AD423405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Main Role: </a:t>
            </a:r>
            <a:r>
              <a:rPr lang="en-US" sz="1600" dirty="0">
                <a:solidFill>
                  <a:schemeClr val="bg2"/>
                </a:solidFill>
              </a:rPr>
              <a:t>Project Manager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Side Role: </a:t>
            </a:r>
            <a:r>
              <a:rPr lang="en-US" sz="1600" dirty="0">
                <a:solidFill>
                  <a:schemeClr val="bg2"/>
                </a:solidFill>
              </a:rPr>
              <a:t>Software Developer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Specialties: 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Full Stack Developer, System Design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Main Tasks: Team Management, Product Management, Milestone Management, System Engineer</a:t>
            </a:r>
            <a:endParaRPr lang="en-US" dirty="0">
              <a:solidFill>
                <a:schemeClr val="bg2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Documents: Vision (Partly), Project Plan, 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Software Requirements Specification (Partly), Software Design Document</a:t>
            </a:r>
            <a:endParaRPr lang="en-US" dirty="0">
              <a:solidFill>
                <a:schemeClr val="bg2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Works: Backend Development; Main Module, Admin Module, Survey Module, Search, User, Tickets; Frontend Development; Co-op Complete Development</a:t>
            </a:r>
            <a:endParaRPr lang="en-US" dirty="0">
              <a:solidFill>
                <a:schemeClr val="bg2"/>
              </a:solidFill>
              <a:cs typeface="Calibri"/>
            </a:endParaRPr>
          </a:p>
        </p:txBody>
      </p:sp>
      <p:pic>
        <p:nvPicPr>
          <p:cNvPr id="7" name="Resim 6" descr="kişi, adam içeren bir resim&#10;&#10;Açıklama otomatik olarak oluşturuldu">
            <a:extLst>
              <a:ext uri="{FF2B5EF4-FFF2-40B4-BE49-F238E27FC236}">
                <a16:creationId xmlns:a16="http://schemas.microsoft.com/office/drawing/2014/main" id="{EEA1CDD5-0CF8-4B9E-AD34-534BAE391D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430" b="11430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60D7-34C1-45C0-A26B-302A7D22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İlker</a:t>
            </a:r>
            <a:endParaRPr lang="tr-TR" dirty="0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C2773-FF6F-4F7F-9CBC-6AD423405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036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Main Role: </a:t>
            </a:r>
            <a:r>
              <a:rPr lang="en-US" sz="1600">
                <a:solidFill>
                  <a:schemeClr val="bg2"/>
                </a:solidFill>
              </a:rPr>
              <a:t>Software Architect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Side Role: </a:t>
            </a:r>
            <a:r>
              <a:rPr lang="en-US" sz="1600">
                <a:solidFill>
                  <a:schemeClr val="bg2"/>
                </a:solidFill>
              </a:rPr>
              <a:t>Software Developer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cs typeface="Calibri"/>
              </a:rPr>
              <a:t>Specialties: Backend Developer, </a:t>
            </a: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Document Analysis</a:t>
            </a:r>
            <a:endParaRPr lang="en-US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Main Tasks: Architectural Design, Technology Identification, Software Specification Definition, Design Advisor, Document Editor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Documents: Vision (Partly), Software Requirements Specification, Architectural Notebook, List of Test Case Requirements (Partly), Risk Management Report (Partly), Software Design Document (Partly), Coding Standard, Updated Documents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Works: Backend Development; Club, Club-Member, Survey, Banning Modules; Sequence Diagrams</a:t>
            </a:r>
            <a:endParaRPr lang="en-US">
              <a:solidFill>
                <a:schemeClr val="bg2"/>
              </a:solidFill>
              <a:cs typeface="Calibri" panose="020F0502020204030204"/>
            </a:endParaRPr>
          </a:p>
        </p:txBody>
      </p:sp>
      <p:pic>
        <p:nvPicPr>
          <p:cNvPr id="7" name="Resim 7" descr="kişi içeren bir resim&#10;&#10;Açıklama otomatik olarak oluşturuldu">
            <a:extLst>
              <a:ext uri="{FF2B5EF4-FFF2-40B4-BE49-F238E27FC236}">
                <a16:creationId xmlns:a16="http://schemas.microsoft.com/office/drawing/2014/main" id="{32C45D1D-52B4-4497-AF22-34EA39DBE0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7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60D7-34C1-45C0-A26B-302A7D22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Eren</a:t>
            </a:r>
            <a:endParaRPr lang="tr-TR" dirty="0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C2773-FF6F-4F7F-9CBC-6AD423405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Main Role: </a:t>
            </a:r>
            <a:r>
              <a:rPr lang="en-US" sz="1600">
                <a:solidFill>
                  <a:schemeClr val="bg2"/>
                </a:solidFill>
              </a:rPr>
              <a:t>Software Analyst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Side Role: </a:t>
            </a:r>
            <a:r>
              <a:rPr lang="en-US" sz="1600">
                <a:solidFill>
                  <a:schemeClr val="bg2"/>
                </a:solidFill>
              </a:rPr>
              <a:t>Software Developer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cs typeface="Calibri"/>
              </a:rPr>
              <a:t>Specialties: </a:t>
            </a: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Backend Developer, Product Analysis</a:t>
            </a:r>
            <a:endParaRPr lang="en-US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Main Tasks: Product Identification, Use Case Definition, Requirements Analysis, System Analysis, Stakeholder Management &amp; Communication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Documents: Experiment Sheet Design Notes (Internal), Vision, Use Case Definition, Software Requirements Specification, Software Design Document (Partly)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Works: Backend Development; Club Comment, Club Discussion, Event Module; </a:t>
            </a: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Use Case Definitions,</a:t>
            </a:r>
            <a:r>
              <a:rPr lang="en-US">
                <a:solidFill>
                  <a:schemeClr val="bg2"/>
                </a:solidFill>
              </a:rPr>
              <a:t> Use Case Diagrams, Activity Diagrams, Sequence Diagrams, Survey Questions &amp; Answers</a:t>
            </a:r>
            <a:endParaRPr lang="en-US">
              <a:solidFill>
                <a:schemeClr val="bg2"/>
              </a:solidFill>
              <a:cs typeface="Calibri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96B7381-68DE-47CE-8961-17BB80FF6E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698" b="20698"/>
          <a:stretch>
            <a:fillRect/>
          </a:stretch>
        </p:blipFill>
        <p:spPr>
          <a:xfrm>
            <a:off x="5455563" y="1028583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60D7-34C1-45C0-A26B-302A7D22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Berra</a:t>
            </a:r>
            <a:endParaRPr lang="tr-TR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C2773-FF6F-4F7F-9CBC-6AD423405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Main Role: </a:t>
            </a:r>
            <a:r>
              <a:rPr lang="en-US" sz="1600">
                <a:solidFill>
                  <a:schemeClr val="bg2"/>
                </a:solidFill>
                <a:ea typeface="+mn-lt"/>
                <a:cs typeface="+mn-lt"/>
              </a:rPr>
              <a:t>Software </a:t>
            </a: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Configuration Manager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Side Role: </a:t>
            </a:r>
            <a:r>
              <a:rPr lang="en-US" sz="1600">
                <a:solidFill>
                  <a:schemeClr val="bg2"/>
                </a:solidFill>
                <a:ea typeface="+mn-lt"/>
                <a:cs typeface="+mn-lt"/>
              </a:rPr>
              <a:t>Software Developer</a:t>
            </a:r>
            <a:endParaRPr lang="en-US">
              <a:solidFill>
                <a:schemeClr val="bg2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Specialties: Frontend Developer, UI Design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Main Tasks: Product Version Control, Configuration Management, (GUI) Environment Establishment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Documents: Graphical User Interface Design, Configuration and Change Management Report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Works: Frontend Development; Co-op Complete Development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Resim 8">
            <a:extLst>
              <a:ext uri="{FF2B5EF4-FFF2-40B4-BE49-F238E27FC236}">
                <a16:creationId xmlns:a16="http://schemas.microsoft.com/office/drawing/2014/main" id="{67341405-18F9-48C5-8988-D80F74C556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576" b="20576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2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60D7-34C1-45C0-A26B-302A7D22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2"/>
                </a:solidFill>
              </a:rPr>
              <a:t>Buğra</a:t>
            </a:r>
            <a:endParaRPr lang="tr-TR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C2773-FF6F-4F7F-9CBC-6AD423405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Main Role: </a:t>
            </a:r>
            <a:r>
              <a:rPr lang="en-US" sz="1600">
                <a:solidFill>
                  <a:schemeClr val="bg2"/>
                </a:solidFill>
              </a:rPr>
              <a:t>Software Tester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Side Role: </a:t>
            </a:r>
            <a:r>
              <a:rPr lang="en-US" sz="1600">
                <a:solidFill>
                  <a:schemeClr val="bg2"/>
                </a:solidFill>
              </a:rPr>
              <a:t>Software Developer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cs typeface="Calibri"/>
              </a:rPr>
              <a:t>Specialties: </a:t>
            </a: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Backend Developer, Quality Assurance</a:t>
            </a:r>
            <a:endParaRPr lang="en-US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Main Tasks: Quality Testing, Software Analysis, Bug Reports, Verification and Validation</a:t>
            </a:r>
            <a:endParaRPr lang="en-US">
              <a:solidFill>
                <a:schemeClr val="bg2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Documents: List of Test Cases, Software Test Report</a:t>
            </a:r>
            <a:endParaRPr lang="en-US">
              <a:solidFill>
                <a:schemeClr val="bg2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Works: </a:t>
            </a: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Backend Development; Profile</a:t>
            </a:r>
            <a:r>
              <a:rPr lang="en-US">
                <a:solidFill>
                  <a:schemeClr val="bg2"/>
                </a:solidFill>
              </a:rPr>
              <a:t> Module, Discussion Module, User Module</a:t>
            </a:r>
            <a:endParaRPr lang="en-US">
              <a:solidFill>
                <a:schemeClr val="bg2"/>
              </a:solidFill>
              <a:cs typeface="Calibri"/>
            </a:endParaRPr>
          </a:p>
        </p:txBody>
      </p:sp>
      <p:pic>
        <p:nvPicPr>
          <p:cNvPr id="7" name="Resim 7" descr="açık hava, gök, kişi, adam içeren bir resim&#10;&#10;Açıklama otomatik olarak oluşturuldu">
            <a:extLst>
              <a:ext uri="{FF2B5EF4-FFF2-40B4-BE49-F238E27FC236}">
                <a16:creationId xmlns:a16="http://schemas.microsoft.com/office/drawing/2014/main" id="{6D4D9A08-1EC7-42FB-82B2-F928F5B7FC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0313" b="20313"/>
          <a:stretch/>
        </p:blipFill>
        <p:spPr/>
      </p:pic>
    </p:spTree>
    <p:extLst>
      <p:ext uri="{BB962C8B-B14F-4D97-AF65-F5344CB8AC3E}">
        <p14:creationId xmlns:p14="http://schemas.microsoft.com/office/powerpoint/2010/main" val="152648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con&#10;&#10;Description automatically generated">
            <a:extLst>
              <a:ext uri="{FF2B5EF4-FFF2-40B4-BE49-F238E27FC236}">
                <a16:creationId xmlns:a16="http://schemas.microsoft.com/office/drawing/2014/main" id="{60C427AA-0569-4B69-A4C7-629B0453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r="8267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271903-C025-452C-B200-0EFDAB58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Task Management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Version Management</a:t>
            </a:r>
          </a:p>
        </p:txBody>
      </p:sp>
      <p:pic>
        <p:nvPicPr>
          <p:cNvPr id="2054" name="Picture 6" descr="Icon&#10;&#10;Description automatically generated">
            <a:extLst>
              <a:ext uri="{FF2B5EF4-FFF2-40B4-BE49-F238E27FC236}">
                <a16:creationId xmlns:a16="http://schemas.microsoft.com/office/drawing/2014/main" id="{D8E54D4A-C2F2-4921-8885-3D1D787EF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r="6360" b="-3"/>
          <a:stretch/>
        </p:blipFill>
        <p:spPr bwMode="auto"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0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3D10-CAE6-4174-9C23-063A33A6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74" y="4522156"/>
            <a:ext cx="6541471" cy="136321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Technologies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0CB0AEA-B839-46AC-B480-2175561F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156092" cy="3442494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C3318E7-A970-4403-9682-E7D42997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" y="-1"/>
            <a:ext cx="3005349" cy="3291750"/>
          </a:xfrm>
          <a:custGeom>
            <a:avLst/>
            <a:gdLst>
              <a:gd name="connsiteX0" fmla="*/ 0 w 3005349"/>
              <a:gd name="connsiteY0" fmla="*/ 0 h 3291750"/>
              <a:gd name="connsiteX1" fmla="*/ 2577617 w 3005349"/>
              <a:gd name="connsiteY1" fmla="*/ 0 h 3291750"/>
              <a:gd name="connsiteX2" fmla="*/ 2656297 w 3005349"/>
              <a:gd name="connsiteY2" fmla="*/ 105217 h 3291750"/>
              <a:gd name="connsiteX3" fmla="*/ 3005349 w 3005349"/>
              <a:gd name="connsiteY3" fmla="*/ 1247934 h 3291750"/>
              <a:gd name="connsiteX4" fmla="*/ 961533 w 3005349"/>
              <a:gd name="connsiteY4" fmla="*/ 3291750 h 3291750"/>
              <a:gd name="connsiteX5" fmla="*/ 165988 w 3005349"/>
              <a:gd name="connsiteY5" fmla="*/ 3131137 h 3291750"/>
              <a:gd name="connsiteX6" fmla="*/ 0 w 3005349"/>
              <a:gd name="connsiteY6" fmla="*/ 3051176 h 32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64EC271-A796-4574-B126-061407E5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190" y="746600"/>
            <a:ext cx="2247106" cy="13482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3B50BB8F-1CF3-4420-A246-F2AE47F17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141" y="459337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F871D6D-54EF-4FAA-A4E3-1F4D4F8D6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2733" y="623929"/>
            <a:ext cx="2834640" cy="283464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893C011-5F37-499D-A213-1595E1F02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6725" y="1629222"/>
            <a:ext cx="1914525" cy="91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6E2C1E-E9BB-473F-9B15-9231E36D8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6150" y="2364552"/>
            <a:ext cx="3835850" cy="4493449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3864C5F7-9C3C-44B2-B562-3C9187F97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7371" y="1"/>
            <a:ext cx="3986784" cy="2427765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C633F89-CD86-4B32-ACC7-76B3DFFBF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1962" y="3"/>
            <a:ext cx="3657600" cy="2263173"/>
          </a:xfrm>
          <a:custGeom>
            <a:avLst/>
            <a:gdLst>
              <a:gd name="connsiteX0" fmla="*/ 54075 w 3657600"/>
              <a:gd name="connsiteY0" fmla="*/ 0 h 2263173"/>
              <a:gd name="connsiteX1" fmla="*/ 3603525 w 3657600"/>
              <a:gd name="connsiteY1" fmla="*/ 0 h 2263173"/>
              <a:gd name="connsiteX2" fmla="*/ 3620445 w 3657600"/>
              <a:gd name="connsiteY2" fmla="*/ 65806 h 2263173"/>
              <a:gd name="connsiteX3" fmla="*/ 3657600 w 3657600"/>
              <a:gd name="connsiteY3" fmla="*/ 434373 h 2263173"/>
              <a:gd name="connsiteX4" fmla="*/ 1828800 w 3657600"/>
              <a:gd name="connsiteY4" fmla="*/ 2263173 h 2263173"/>
              <a:gd name="connsiteX5" fmla="*/ 0 w 3657600"/>
              <a:gd name="connsiteY5" fmla="*/ 434373 h 2263173"/>
              <a:gd name="connsiteX6" fmla="*/ 37155 w 3657600"/>
              <a:gd name="connsiteY6" fmla="*/ 65806 h 226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3242808-DD8A-4FE5-8F3B-97847A53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7176" y="652162"/>
            <a:ext cx="2261496" cy="5819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684BB5A-9B2C-40C0-A8F4-C812CDB9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0674" y="2529078"/>
            <a:ext cx="3671324" cy="4328922"/>
          </a:xfrm>
          <a:custGeom>
            <a:avLst/>
            <a:gdLst>
              <a:gd name="connsiteX0" fmla="*/ 2674686 w 3671324"/>
              <a:gd name="connsiteY0" fmla="*/ 0 h 4328922"/>
              <a:gd name="connsiteX1" fmla="*/ 3470056 w 3671324"/>
              <a:gd name="connsiteY1" fmla="*/ 120249 h 4328922"/>
              <a:gd name="connsiteX2" fmla="*/ 3671324 w 3671324"/>
              <a:gd name="connsiteY2" fmla="*/ 193914 h 4328922"/>
              <a:gd name="connsiteX3" fmla="*/ 3671324 w 3671324"/>
              <a:gd name="connsiteY3" fmla="*/ 4328922 h 4328922"/>
              <a:gd name="connsiteX4" fmla="*/ 575538 w 3671324"/>
              <a:gd name="connsiteY4" fmla="*/ 4328922 h 4328922"/>
              <a:gd name="connsiteX5" fmla="*/ 456795 w 3671324"/>
              <a:gd name="connsiteY5" fmla="*/ 4170129 h 4328922"/>
              <a:gd name="connsiteX6" fmla="*/ 0 w 3671324"/>
              <a:gd name="connsiteY6" fmla="*/ 2674686 h 4328922"/>
              <a:gd name="connsiteX7" fmla="*/ 2674686 w 3671324"/>
              <a:gd name="connsiteY7" fmla="*/ 0 h 432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08D6BB5-8749-4F66-8F12-5981E15A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0670" y="3789788"/>
            <a:ext cx="2633045" cy="26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7">
            <a:extLst>
              <a:ext uri="{FF2B5EF4-FFF2-40B4-BE49-F238E27FC236}">
                <a16:creationId xmlns:a16="http://schemas.microsoft.com/office/drawing/2014/main" id="{A95BC8A7-8218-4C87-B5F3-584B14C74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144" y="2458633"/>
            <a:ext cx="2743200" cy="55549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A07345E-D72C-4BE0-916C-B6FA75E72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93" y="5818236"/>
            <a:ext cx="2662911" cy="684368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F7761D9-91BD-4D32-BB9E-72E7773F7D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9124" y="3081251"/>
            <a:ext cx="2743200" cy="1547203"/>
          </a:xfrm>
          <a:prstGeom prst="rect">
            <a:avLst/>
          </a:prstGeom>
        </p:spPr>
      </p:pic>
      <p:pic>
        <p:nvPicPr>
          <p:cNvPr id="9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D1C923-8A8B-4DB5-B593-F66EB92DC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443" y="5546035"/>
            <a:ext cx="2743200" cy="1066800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EF932D7-4EB6-4097-BDDF-D14B4CC590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2948" y="3684519"/>
            <a:ext cx="2743200" cy="1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A826BD7918C142A261249C7A37B2A5" ma:contentTypeVersion="9" ma:contentTypeDescription="Create a new document." ma:contentTypeScope="" ma:versionID="96df7da22d248c5e136fd8b35fe9c932">
  <xsd:schema xmlns:xsd="http://www.w3.org/2001/XMLSchema" xmlns:xs="http://www.w3.org/2001/XMLSchema" xmlns:p="http://schemas.microsoft.com/office/2006/metadata/properties" xmlns:ns2="39448ef4-d657-4909-8157-68af93e3aa20" targetNamespace="http://schemas.microsoft.com/office/2006/metadata/properties" ma:root="true" ma:fieldsID="e708c1e2f2c45984d98df39c6e9214cd" ns2:_="">
    <xsd:import namespace="39448ef4-d657-4909-8157-68af93e3aa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48ef4-d657-4909-8157-68af93e3aa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DF309D-293B-4875-A52B-7B6B1CA0D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1200B2-66CD-4BB0-830C-BCC40969EAC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B608770-7F8F-45F1-BDBB-F8E12D0511BC}"/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445</Words>
  <Application>Microsoft Office PowerPoint</Application>
  <PresentationFormat>Widescreen</PresentationFormat>
  <Paragraphs>67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Arial,Sans-Serif</vt:lpstr>
      <vt:lpstr>Calibri</vt:lpstr>
      <vt:lpstr>Calibri Light</vt:lpstr>
      <vt:lpstr>Office Theme</vt:lpstr>
      <vt:lpstr>PowerPoint Presentation</vt:lpstr>
      <vt:lpstr>Meet with the Teletabists</vt:lpstr>
      <vt:lpstr>Yiğit</vt:lpstr>
      <vt:lpstr>İlker</vt:lpstr>
      <vt:lpstr>Eren</vt:lpstr>
      <vt:lpstr>Berra</vt:lpstr>
      <vt:lpstr>Buğra</vt:lpstr>
      <vt:lpstr>Task Management and Version Management</vt:lpstr>
      <vt:lpstr>Technologies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Clubby</dc:title>
  <dc:creator>eren kumru</dc:creator>
  <cp:lastModifiedBy>eren kumru</cp:lastModifiedBy>
  <cp:revision>5</cp:revision>
  <dcterms:created xsi:type="dcterms:W3CDTF">2021-05-26T09:56:29Z</dcterms:created>
  <dcterms:modified xsi:type="dcterms:W3CDTF">2021-05-27T09:58:35Z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0x0101007EA826BD7918C142A261249C7A37B2A5</vt:lpwstr>
  </property>
</Properties>
</file>